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3"/>
  </p:notesMasterIdLst>
  <p:sldIdLst>
    <p:sldId id="288" r:id="rId2"/>
    <p:sldId id="287" r:id="rId3"/>
    <p:sldId id="291" r:id="rId4"/>
    <p:sldId id="307" r:id="rId5"/>
    <p:sldId id="311" r:id="rId6"/>
    <p:sldId id="3182" r:id="rId7"/>
    <p:sldId id="3183" r:id="rId8"/>
    <p:sldId id="3184" r:id="rId9"/>
    <p:sldId id="3185" r:id="rId10"/>
    <p:sldId id="308" r:id="rId11"/>
    <p:sldId id="3177" r:id="rId12"/>
    <p:sldId id="305" r:id="rId13"/>
    <p:sldId id="306" r:id="rId14"/>
    <p:sldId id="299" r:id="rId15"/>
    <p:sldId id="3178" r:id="rId16"/>
    <p:sldId id="304" r:id="rId17"/>
    <p:sldId id="298" r:id="rId18"/>
    <p:sldId id="3179" r:id="rId19"/>
    <p:sldId id="300" r:id="rId20"/>
    <p:sldId id="3180" r:id="rId21"/>
    <p:sldId id="295" r:id="rId22"/>
    <p:sldId id="296" r:id="rId23"/>
    <p:sldId id="297" r:id="rId24"/>
    <p:sldId id="303" r:id="rId25"/>
    <p:sldId id="3181" r:id="rId26"/>
    <p:sldId id="302" r:id="rId27"/>
    <p:sldId id="333" r:id="rId28"/>
    <p:sldId id="335" r:id="rId29"/>
    <p:sldId id="336" r:id="rId30"/>
    <p:sldId id="3217" r:id="rId31"/>
    <p:sldId id="3218"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003"/>
    <p:restoredTop sz="94694"/>
  </p:normalViewPr>
  <p:slideViewPr>
    <p:cSldViewPr snapToGrid="0" snapToObjects="1">
      <p:cViewPr varScale="1">
        <p:scale>
          <a:sx n="88" d="100"/>
          <a:sy n="88" d="100"/>
        </p:scale>
        <p:origin x="87"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5A48C5-B3E3-4123-9E30-01D2B80A7787}" type="doc">
      <dgm:prSet loTypeId="urn:microsoft.com/office/officeart/2008/layout/LinedList" loCatId="list" qsTypeId="urn:microsoft.com/office/officeart/2005/8/quickstyle/simple3" qsCatId="simple" csTypeId="urn:microsoft.com/office/officeart/2005/8/colors/accent4_2" csCatId="accent4"/>
      <dgm:spPr/>
      <dgm:t>
        <a:bodyPr/>
        <a:lstStyle/>
        <a:p>
          <a:endParaRPr lang="en-US"/>
        </a:p>
      </dgm:t>
    </dgm:pt>
    <dgm:pt modelId="{62B3A7FD-87D1-49F8-BC76-C32A74136268}">
      <dgm:prSet/>
      <dgm:spPr/>
      <dgm:t>
        <a:bodyPr/>
        <a:lstStyle/>
        <a:p>
          <a:r>
            <a:rPr lang="en-US" dirty="0">
              <a:latin typeface="Arial" panose="020B0604020202020204" pitchFamily="34" charset="0"/>
            </a:rPr>
            <a:t>Concrete is strong in compression, however it is weak in tension as the cement holding the aggregate in place can crack, allowing the structure to fail.</a:t>
          </a:r>
        </a:p>
      </dgm:t>
    </dgm:pt>
    <dgm:pt modelId="{4B3626BE-1BB2-4508-B358-E2DBB2C84027}" type="parTrans" cxnId="{E983E0F5-B6CB-4401-8451-AB833FF0AB88}">
      <dgm:prSet/>
      <dgm:spPr/>
      <dgm:t>
        <a:bodyPr/>
        <a:lstStyle/>
        <a:p>
          <a:endParaRPr lang="en-US"/>
        </a:p>
      </dgm:t>
    </dgm:pt>
    <dgm:pt modelId="{DE066E25-BE4A-4CF7-8048-0F26112EF695}" type="sibTrans" cxnId="{E983E0F5-B6CB-4401-8451-AB833FF0AB88}">
      <dgm:prSet/>
      <dgm:spPr/>
      <dgm:t>
        <a:bodyPr/>
        <a:lstStyle/>
        <a:p>
          <a:endParaRPr lang="en-US"/>
        </a:p>
      </dgm:t>
    </dgm:pt>
    <dgm:pt modelId="{C9B1B17A-05B9-49BC-8322-4C2113BB19EF}">
      <dgm:prSet/>
      <dgm:spPr/>
      <dgm:t>
        <a:bodyPr/>
        <a:lstStyle/>
        <a:p>
          <a:r>
            <a:rPr lang="en-US" dirty="0">
              <a:latin typeface="Arial" panose="020B0604020202020204" pitchFamily="34" charset="0"/>
            </a:rPr>
            <a:t>Reinforced concrete solves these problems by adding steel reinforcing bars to carry the tensile loads</a:t>
          </a:r>
        </a:p>
      </dgm:t>
    </dgm:pt>
    <dgm:pt modelId="{8A382947-DD42-4347-9455-9AAA9C0BD393}" type="parTrans" cxnId="{FF1B75ED-62D2-480A-8619-15473239E45A}">
      <dgm:prSet/>
      <dgm:spPr/>
      <dgm:t>
        <a:bodyPr/>
        <a:lstStyle/>
        <a:p>
          <a:endParaRPr lang="en-US"/>
        </a:p>
      </dgm:t>
    </dgm:pt>
    <dgm:pt modelId="{873509BB-D97B-4D2C-8A9E-DC2BBF30D407}" type="sibTrans" cxnId="{FF1B75ED-62D2-480A-8619-15473239E45A}">
      <dgm:prSet/>
      <dgm:spPr/>
      <dgm:t>
        <a:bodyPr/>
        <a:lstStyle/>
        <a:p>
          <a:endParaRPr lang="en-US"/>
        </a:p>
      </dgm:t>
    </dgm:pt>
    <dgm:pt modelId="{A463F021-DC95-4836-9940-FF8257267C52}" type="pres">
      <dgm:prSet presAssocID="{0D5A48C5-B3E3-4123-9E30-01D2B80A7787}" presName="vert0" presStyleCnt="0">
        <dgm:presLayoutVars>
          <dgm:dir/>
          <dgm:animOne val="branch"/>
          <dgm:animLvl val="lvl"/>
        </dgm:presLayoutVars>
      </dgm:prSet>
      <dgm:spPr/>
    </dgm:pt>
    <dgm:pt modelId="{EAD52908-BAD0-40D1-A68A-E6A7ECC07541}" type="pres">
      <dgm:prSet presAssocID="{62B3A7FD-87D1-49F8-BC76-C32A74136268}" presName="thickLine" presStyleLbl="alignNode1" presStyleIdx="0" presStyleCnt="2"/>
      <dgm:spPr/>
    </dgm:pt>
    <dgm:pt modelId="{060AF3D6-F86B-420C-BF2E-D1B00BE79A9D}" type="pres">
      <dgm:prSet presAssocID="{62B3A7FD-87D1-49F8-BC76-C32A74136268}" presName="horz1" presStyleCnt="0"/>
      <dgm:spPr/>
    </dgm:pt>
    <dgm:pt modelId="{B1E10843-71B0-43AD-B206-34453B88C1E2}" type="pres">
      <dgm:prSet presAssocID="{62B3A7FD-87D1-49F8-BC76-C32A74136268}" presName="tx1" presStyleLbl="revTx" presStyleIdx="0" presStyleCnt="2"/>
      <dgm:spPr/>
    </dgm:pt>
    <dgm:pt modelId="{69057F47-8F84-42C2-905E-554826919FBF}" type="pres">
      <dgm:prSet presAssocID="{62B3A7FD-87D1-49F8-BC76-C32A74136268}" presName="vert1" presStyleCnt="0"/>
      <dgm:spPr/>
    </dgm:pt>
    <dgm:pt modelId="{2C42F175-1BFC-4D9B-92EA-368643BACF19}" type="pres">
      <dgm:prSet presAssocID="{C9B1B17A-05B9-49BC-8322-4C2113BB19EF}" presName="thickLine" presStyleLbl="alignNode1" presStyleIdx="1" presStyleCnt="2"/>
      <dgm:spPr/>
    </dgm:pt>
    <dgm:pt modelId="{05167240-6C4E-4E24-A60B-941D1FA4895A}" type="pres">
      <dgm:prSet presAssocID="{C9B1B17A-05B9-49BC-8322-4C2113BB19EF}" presName="horz1" presStyleCnt="0"/>
      <dgm:spPr/>
    </dgm:pt>
    <dgm:pt modelId="{054ED50C-FD3E-4B04-AAAC-28BE7B14AF28}" type="pres">
      <dgm:prSet presAssocID="{C9B1B17A-05B9-49BC-8322-4C2113BB19EF}" presName="tx1" presStyleLbl="revTx" presStyleIdx="1" presStyleCnt="2"/>
      <dgm:spPr/>
    </dgm:pt>
    <dgm:pt modelId="{D80766B4-B5F6-4419-8A71-72C9852A1666}" type="pres">
      <dgm:prSet presAssocID="{C9B1B17A-05B9-49BC-8322-4C2113BB19EF}" presName="vert1" presStyleCnt="0"/>
      <dgm:spPr/>
    </dgm:pt>
  </dgm:ptLst>
  <dgm:cxnLst>
    <dgm:cxn modelId="{27DA0E23-86ED-4BB0-92C0-0E0BAFB01138}" type="presOf" srcId="{62B3A7FD-87D1-49F8-BC76-C32A74136268}" destId="{B1E10843-71B0-43AD-B206-34453B88C1E2}" srcOrd="0" destOrd="0" presId="urn:microsoft.com/office/officeart/2008/layout/LinedList"/>
    <dgm:cxn modelId="{A0D1C06F-4400-4223-859A-7EFD5F062E7A}" type="presOf" srcId="{0D5A48C5-B3E3-4123-9E30-01D2B80A7787}" destId="{A463F021-DC95-4836-9940-FF8257267C52}" srcOrd="0" destOrd="0" presId="urn:microsoft.com/office/officeart/2008/layout/LinedList"/>
    <dgm:cxn modelId="{41A388E3-76D0-4E39-AC30-9805E8FA1CA6}" type="presOf" srcId="{C9B1B17A-05B9-49BC-8322-4C2113BB19EF}" destId="{054ED50C-FD3E-4B04-AAAC-28BE7B14AF28}" srcOrd="0" destOrd="0" presId="urn:microsoft.com/office/officeart/2008/layout/LinedList"/>
    <dgm:cxn modelId="{FF1B75ED-62D2-480A-8619-15473239E45A}" srcId="{0D5A48C5-B3E3-4123-9E30-01D2B80A7787}" destId="{C9B1B17A-05B9-49BC-8322-4C2113BB19EF}" srcOrd="1" destOrd="0" parTransId="{8A382947-DD42-4347-9455-9AAA9C0BD393}" sibTransId="{873509BB-D97B-4D2C-8A9E-DC2BBF30D407}"/>
    <dgm:cxn modelId="{E983E0F5-B6CB-4401-8451-AB833FF0AB88}" srcId="{0D5A48C5-B3E3-4123-9E30-01D2B80A7787}" destId="{62B3A7FD-87D1-49F8-BC76-C32A74136268}" srcOrd="0" destOrd="0" parTransId="{4B3626BE-1BB2-4508-B358-E2DBB2C84027}" sibTransId="{DE066E25-BE4A-4CF7-8048-0F26112EF695}"/>
    <dgm:cxn modelId="{C9B6E1E5-9B5A-4E82-8525-966337960F53}" type="presParOf" srcId="{A463F021-DC95-4836-9940-FF8257267C52}" destId="{EAD52908-BAD0-40D1-A68A-E6A7ECC07541}" srcOrd="0" destOrd="0" presId="urn:microsoft.com/office/officeart/2008/layout/LinedList"/>
    <dgm:cxn modelId="{6FA971F2-E936-4F51-B8E3-21B3689ED9D2}" type="presParOf" srcId="{A463F021-DC95-4836-9940-FF8257267C52}" destId="{060AF3D6-F86B-420C-BF2E-D1B00BE79A9D}" srcOrd="1" destOrd="0" presId="urn:microsoft.com/office/officeart/2008/layout/LinedList"/>
    <dgm:cxn modelId="{3745BFEB-BC9A-4F21-B63B-09DFAE7D6379}" type="presParOf" srcId="{060AF3D6-F86B-420C-BF2E-D1B00BE79A9D}" destId="{B1E10843-71B0-43AD-B206-34453B88C1E2}" srcOrd="0" destOrd="0" presId="urn:microsoft.com/office/officeart/2008/layout/LinedList"/>
    <dgm:cxn modelId="{C2157D9F-EEB1-48DD-A8F5-F9819F5049A1}" type="presParOf" srcId="{060AF3D6-F86B-420C-BF2E-D1B00BE79A9D}" destId="{69057F47-8F84-42C2-905E-554826919FBF}" srcOrd="1" destOrd="0" presId="urn:microsoft.com/office/officeart/2008/layout/LinedList"/>
    <dgm:cxn modelId="{AB85E9FB-85D7-475A-ADB0-68D45FA32131}" type="presParOf" srcId="{A463F021-DC95-4836-9940-FF8257267C52}" destId="{2C42F175-1BFC-4D9B-92EA-368643BACF19}" srcOrd="2" destOrd="0" presId="urn:microsoft.com/office/officeart/2008/layout/LinedList"/>
    <dgm:cxn modelId="{EDD211B4-BF19-448C-BFDF-B6701F92EC01}" type="presParOf" srcId="{A463F021-DC95-4836-9940-FF8257267C52}" destId="{05167240-6C4E-4E24-A60B-941D1FA4895A}" srcOrd="3" destOrd="0" presId="urn:microsoft.com/office/officeart/2008/layout/LinedList"/>
    <dgm:cxn modelId="{C28E4C33-A8FF-467F-89CE-ED0A0BCE8E2D}" type="presParOf" srcId="{05167240-6C4E-4E24-A60B-941D1FA4895A}" destId="{054ED50C-FD3E-4B04-AAAC-28BE7B14AF28}" srcOrd="0" destOrd="0" presId="urn:microsoft.com/office/officeart/2008/layout/LinedList"/>
    <dgm:cxn modelId="{4C52000D-E4AF-4DA4-B10C-8311CE63CBA6}" type="presParOf" srcId="{05167240-6C4E-4E24-A60B-941D1FA4895A}" destId="{D80766B4-B5F6-4419-8A71-72C9852A16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5A48C5-B3E3-4123-9E30-01D2B80A7787}" type="doc">
      <dgm:prSet loTypeId="urn:microsoft.com/office/officeart/2008/layout/LinedList" loCatId="list" qsTypeId="urn:microsoft.com/office/officeart/2005/8/quickstyle/simple3" qsCatId="simple" csTypeId="urn:microsoft.com/office/officeart/2005/8/colors/accent4_2" csCatId="accent4" phldr="1"/>
      <dgm:spPr/>
      <dgm:t>
        <a:bodyPr/>
        <a:lstStyle/>
        <a:p>
          <a:endParaRPr lang="en-US"/>
        </a:p>
      </dgm:t>
    </dgm:pt>
    <dgm:pt modelId="{62B3A7FD-87D1-49F8-BC76-C32A74136268}">
      <dgm:prSet/>
      <dgm:spPr/>
      <dgm:t>
        <a:bodyPr/>
        <a:lstStyle/>
        <a:p>
          <a:r>
            <a:rPr lang="en-US" dirty="0">
              <a:latin typeface="Arial" panose="020B0604020202020204" pitchFamily="34" charset="0"/>
            </a:rPr>
            <a:t>Road Salt (Chloride)</a:t>
          </a:r>
        </a:p>
        <a:p>
          <a:r>
            <a:rPr lang="en-US" dirty="0">
              <a:latin typeface="Arial" panose="020B0604020202020204" pitchFamily="34" charset="0"/>
            </a:rPr>
            <a:t>Moisture </a:t>
          </a:r>
        </a:p>
        <a:p>
          <a:r>
            <a:rPr lang="en-US" dirty="0">
              <a:latin typeface="Arial" panose="020B0604020202020204" pitchFamily="34" charset="0"/>
            </a:rPr>
            <a:t>Freeze Thaw Cycles</a:t>
          </a:r>
        </a:p>
        <a:p>
          <a:r>
            <a:rPr lang="en-US" dirty="0">
              <a:latin typeface="Arial" panose="020B0604020202020204" pitchFamily="34" charset="0"/>
            </a:rPr>
            <a:t>Salt  Air / Water</a:t>
          </a:r>
        </a:p>
        <a:p>
          <a:r>
            <a:rPr lang="en-US" dirty="0">
              <a:latin typeface="Arial" panose="020B0604020202020204" pitchFamily="34" charset="0"/>
            </a:rPr>
            <a:t>Poor Design Mix</a:t>
          </a:r>
        </a:p>
        <a:p>
          <a:r>
            <a:rPr lang="en-US" dirty="0">
              <a:latin typeface="Arial" panose="020B0604020202020204" pitchFamily="34" charset="0"/>
            </a:rPr>
            <a:t>Poor Workmanship</a:t>
          </a:r>
        </a:p>
        <a:p>
          <a:r>
            <a:rPr lang="en-US" dirty="0">
              <a:latin typeface="Arial" panose="020B0604020202020204" pitchFamily="34" charset="0"/>
            </a:rPr>
            <a:t>Lack Of Maintenance</a:t>
          </a:r>
        </a:p>
        <a:p>
          <a:r>
            <a:rPr lang="en-US" dirty="0">
              <a:latin typeface="Arial" panose="020B0604020202020204" pitchFamily="34" charset="0"/>
            </a:rPr>
            <a:t>Movement</a:t>
          </a:r>
        </a:p>
        <a:p>
          <a:r>
            <a:rPr lang="en-US" dirty="0">
              <a:latin typeface="Arial" panose="020B0604020202020204" pitchFamily="34" charset="0"/>
            </a:rPr>
            <a:t>Acid Rain</a:t>
          </a:r>
        </a:p>
        <a:p>
          <a:r>
            <a:rPr lang="en-US" dirty="0">
              <a:latin typeface="Arial" panose="020B0604020202020204" pitchFamily="34" charset="0"/>
            </a:rPr>
            <a:t>Daily Usage</a:t>
          </a:r>
        </a:p>
        <a:p>
          <a:r>
            <a:rPr lang="en-US" dirty="0">
              <a:latin typeface="Arial" panose="020B0604020202020204" pitchFamily="34" charset="0"/>
            </a:rPr>
            <a:t>Carbonation</a:t>
          </a:r>
        </a:p>
        <a:p>
          <a:r>
            <a:rPr lang="en-US" dirty="0">
              <a:latin typeface="Arial" panose="020B0604020202020204" pitchFamily="34" charset="0"/>
            </a:rPr>
            <a:t>Chloride Admixtures</a:t>
          </a:r>
        </a:p>
        <a:p>
          <a:r>
            <a:rPr lang="en-US" dirty="0">
              <a:latin typeface="Arial" panose="020B0604020202020204" pitchFamily="34" charset="0"/>
            </a:rPr>
            <a:t>Hazardous Materials</a:t>
          </a:r>
        </a:p>
      </dgm:t>
    </dgm:pt>
    <dgm:pt modelId="{4B3626BE-1BB2-4508-B358-E2DBB2C84027}" type="parTrans" cxnId="{E983E0F5-B6CB-4401-8451-AB833FF0AB88}">
      <dgm:prSet/>
      <dgm:spPr/>
      <dgm:t>
        <a:bodyPr/>
        <a:lstStyle/>
        <a:p>
          <a:endParaRPr lang="en-US"/>
        </a:p>
      </dgm:t>
    </dgm:pt>
    <dgm:pt modelId="{DE066E25-BE4A-4CF7-8048-0F26112EF695}" type="sibTrans" cxnId="{E983E0F5-B6CB-4401-8451-AB833FF0AB88}">
      <dgm:prSet/>
      <dgm:spPr/>
      <dgm:t>
        <a:bodyPr/>
        <a:lstStyle/>
        <a:p>
          <a:endParaRPr lang="en-US"/>
        </a:p>
      </dgm:t>
    </dgm:pt>
    <dgm:pt modelId="{A463F021-DC95-4836-9940-FF8257267C52}" type="pres">
      <dgm:prSet presAssocID="{0D5A48C5-B3E3-4123-9E30-01D2B80A7787}" presName="vert0" presStyleCnt="0">
        <dgm:presLayoutVars>
          <dgm:dir/>
          <dgm:animOne val="branch"/>
          <dgm:animLvl val="lvl"/>
        </dgm:presLayoutVars>
      </dgm:prSet>
      <dgm:spPr/>
    </dgm:pt>
    <dgm:pt modelId="{EAD52908-BAD0-40D1-A68A-E6A7ECC07541}" type="pres">
      <dgm:prSet presAssocID="{62B3A7FD-87D1-49F8-BC76-C32A74136268}" presName="thickLine" presStyleLbl="alignNode1" presStyleIdx="0" presStyleCnt="1"/>
      <dgm:spPr/>
    </dgm:pt>
    <dgm:pt modelId="{060AF3D6-F86B-420C-BF2E-D1B00BE79A9D}" type="pres">
      <dgm:prSet presAssocID="{62B3A7FD-87D1-49F8-BC76-C32A74136268}" presName="horz1" presStyleCnt="0"/>
      <dgm:spPr/>
    </dgm:pt>
    <dgm:pt modelId="{B1E10843-71B0-43AD-B206-34453B88C1E2}" type="pres">
      <dgm:prSet presAssocID="{62B3A7FD-87D1-49F8-BC76-C32A74136268}" presName="tx1" presStyleLbl="revTx" presStyleIdx="0" presStyleCnt="1"/>
      <dgm:spPr/>
    </dgm:pt>
    <dgm:pt modelId="{69057F47-8F84-42C2-905E-554826919FBF}" type="pres">
      <dgm:prSet presAssocID="{62B3A7FD-87D1-49F8-BC76-C32A74136268}" presName="vert1" presStyleCnt="0"/>
      <dgm:spPr/>
    </dgm:pt>
  </dgm:ptLst>
  <dgm:cxnLst>
    <dgm:cxn modelId="{27DA0E23-86ED-4BB0-92C0-0E0BAFB01138}" type="presOf" srcId="{62B3A7FD-87D1-49F8-BC76-C32A74136268}" destId="{B1E10843-71B0-43AD-B206-34453B88C1E2}" srcOrd="0" destOrd="0" presId="urn:microsoft.com/office/officeart/2008/layout/LinedList"/>
    <dgm:cxn modelId="{A0D1C06F-4400-4223-859A-7EFD5F062E7A}" type="presOf" srcId="{0D5A48C5-B3E3-4123-9E30-01D2B80A7787}" destId="{A463F021-DC95-4836-9940-FF8257267C52}" srcOrd="0" destOrd="0" presId="urn:microsoft.com/office/officeart/2008/layout/LinedList"/>
    <dgm:cxn modelId="{E983E0F5-B6CB-4401-8451-AB833FF0AB88}" srcId="{0D5A48C5-B3E3-4123-9E30-01D2B80A7787}" destId="{62B3A7FD-87D1-49F8-BC76-C32A74136268}" srcOrd="0" destOrd="0" parTransId="{4B3626BE-1BB2-4508-B358-E2DBB2C84027}" sibTransId="{DE066E25-BE4A-4CF7-8048-0F26112EF695}"/>
    <dgm:cxn modelId="{C9B6E1E5-9B5A-4E82-8525-966337960F53}" type="presParOf" srcId="{A463F021-DC95-4836-9940-FF8257267C52}" destId="{EAD52908-BAD0-40D1-A68A-E6A7ECC07541}" srcOrd="0" destOrd="0" presId="urn:microsoft.com/office/officeart/2008/layout/LinedList"/>
    <dgm:cxn modelId="{6FA971F2-E936-4F51-B8E3-21B3689ED9D2}" type="presParOf" srcId="{A463F021-DC95-4836-9940-FF8257267C52}" destId="{060AF3D6-F86B-420C-BF2E-D1B00BE79A9D}" srcOrd="1" destOrd="0" presId="urn:microsoft.com/office/officeart/2008/layout/LinedList"/>
    <dgm:cxn modelId="{3745BFEB-BC9A-4F21-B63B-09DFAE7D6379}" type="presParOf" srcId="{060AF3D6-F86B-420C-BF2E-D1B00BE79A9D}" destId="{B1E10843-71B0-43AD-B206-34453B88C1E2}" srcOrd="0" destOrd="0" presId="urn:microsoft.com/office/officeart/2008/layout/LinedList"/>
    <dgm:cxn modelId="{C2157D9F-EEB1-48DD-A8F5-F9819F5049A1}" type="presParOf" srcId="{060AF3D6-F86B-420C-BF2E-D1B00BE79A9D}" destId="{69057F47-8F84-42C2-905E-554826919FBF}"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52908-BAD0-40D1-A68A-E6A7ECC07541}">
      <dsp:nvSpPr>
        <dsp:cNvPr id="0" name=""/>
        <dsp:cNvSpPr/>
      </dsp:nvSpPr>
      <dsp:spPr>
        <a:xfrm>
          <a:off x="0" y="0"/>
          <a:ext cx="6089650"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1E10843-71B0-43AD-B206-34453B88C1E2}">
      <dsp:nvSpPr>
        <dsp:cNvPr id="0" name=""/>
        <dsp:cNvSpPr/>
      </dsp:nvSpPr>
      <dsp:spPr>
        <a:xfrm>
          <a:off x="0" y="0"/>
          <a:ext cx="6089650" cy="278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rPr>
            <a:t>Concrete is strong in compression, however it is weak in tension as the cement holding the aggregate in place can crack, allowing the structure to fail.</a:t>
          </a:r>
        </a:p>
      </dsp:txBody>
      <dsp:txXfrm>
        <a:off x="0" y="0"/>
        <a:ext cx="6089650" cy="2786062"/>
      </dsp:txXfrm>
    </dsp:sp>
    <dsp:sp modelId="{2C42F175-1BFC-4D9B-92EA-368643BACF19}">
      <dsp:nvSpPr>
        <dsp:cNvPr id="0" name=""/>
        <dsp:cNvSpPr/>
      </dsp:nvSpPr>
      <dsp:spPr>
        <a:xfrm>
          <a:off x="0" y="2786062"/>
          <a:ext cx="6089650"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054ED50C-FD3E-4B04-AAAC-28BE7B14AF28}">
      <dsp:nvSpPr>
        <dsp:cNvPr id="0" name=""/>
        <dsp:cNvSpPr/>
      </dsp:nvSpPr>
      <dsp:spPr>
        <a:xfrm>
          <a:off x="0" y="2786062"/>
          <a:ext cx="6089650" cy="27860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latin typeface="Arial" panose="020B0604020202020204" pitchFamily="34" charset="0"/>
            </a:rPr>
            <a:t>Reinforced concrete solves these problems by adding steel reinforcing bars to carry the tensile loads</a:t>
          </a:r>
        </a:p>
      </dsp:txBody>
      <dsp:txXfrm>
        <a:off x="0" y="2786062"/>
        <a:ext cx="6089650" cy="27860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D52908-BAD0-40D1-A68A-E6A7ECC07541}">
      <dsp:nvSpPr>
        <dsp:cNvPr id="0" name=""/>
        <dsp:cNvSpPr/>
      </dsp:nvSpPr>
      <dsp:spPr>
        <a:xfrm>
          <a:off x="0" y="0"/>
          <a:ext cx="6089650" cy="0"/>
        </a:xfrm>
        <a:prstGeom prst="lin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w="6350" cap="flat" cmpd="sng" algn="ctr">
          <a:solidFill>
            <a:schemeClr val="accent4">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sp>
    <dsp:sp modelId="{B1E10843-71B0-43AD-B206-34453B88C1E2}">
      <dsp:nvSpPr>
        <dsp:cNvPr id="0" name=""/>
        <dsp:cNvSpPr/>
      </dsp:nvSpPr>
      <dsp:spPr>
        <a:xfrm>
          <a:off x="0" y="0"/>
          <a:ext cx="6089650" cy="59625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panose="020B0604020202020204" pitchFamily="34" charset="0"/>
            </a:rPr>
            <a:t>Road Salt (Chloride)</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Moisture </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Freeze Thaw Cycles</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Salt  Air / Water</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Poor Design Mix</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Poor Workmanship</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Lack Of Maintenance</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Movement</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Acid Rain</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Daily Usage</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Carbonation</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Chloride Admixtures</a:t>
          </a:r>
        </a:p>
        <a:p>
          <a:pPr marL="0" lvl="0" indent="0" algn="l" defTabSz="1066800">
            <a:lnSpc>
              <a:spcPct val="90000"/>
            </a:lnSpc>
            <a:spcBef>
              <a:spcPct val="0"/>
            </a:spcBef>
            <a:spcAft>
              <a:spcPct val="35000"/>
            </a:spcAft>
            <a:buNone/>
          </a:pPr>
          <a:r>
            <a:rPr lang="en-US" sz="2400" kern="1200" dirty="0">
              <a:latin typeface="Arial" panose="020B0604020202020204" pitchFamily="34" charset="0"/>
            </a:rPr>
            <a:t>Hazardous Materials</a:t>
          </a:r>
        </a:p>
      </dsp:txBody>
      <dsp:txXfrm>
        <a:off x="0" y="0"/>
        <a:ext cx="6089650" cy="596257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ECE6120-D842-3849-BDAF-019CBE79DCE6}" type="datetimeFigureOut">
              <a:rPr lang="en-US" smtClean="0"/>
              <a:t>4/6/2019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B308D3-EF30-8C4B-BEC3-97A8FFEBFBDD}" type="slidenum">
              <a:rPr lang="en-US" smtClean="0"/>
              <a:t>‹#›</a:t>
            </a:fld>
            <a:endParaRPr lang="en-US"/>
          </a:p>
        </p:txBody>
      </p:sp>
    </p:spTree>
    <p:extLst>
      <p:ext uri="{BB962C8B-B14F-4D97-AF65-F5344CB8AC3E}">
        <p14:creationId xmlns:p14="http://schemas.microsoft.com/office/powerpoint/2010/main" val="3920047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5</a:t>
            </a:fld>
            <a:endParaRPr lang="en-IN" dirty="0"/>
          </a:p>
        </p:txBody>
      </p:sp>
    </p:spTree>
    <p:extLst>
      <p:ext uri="{BB962C8B-B14F-4D97-AF65-F5344CB8AC3E}">
        <p14:creationId xmlns:p14="http://schemas.microsoft.com/office/powerpoint/2010/main" val="23625379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23</a:t>
            </a:fld>
            <a:endParaRPr lang="en-IN" dirty="0"/>
          </a:p>
        </p:txBody>
      </p:sp>
    </p:spTree>
    <p:extLst>
      <p:ext uri="{BB962C8B-B14F-4D97-AF65-F5344CB8AC3E}">
        <p14:creationId xmlns:p14="http://schemas.microsoft.com/office/powerpoint/2010/main" val="38020265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24</a:t>
            </a:fld>
            <a:endParaRPr lang="en-IN" dirty="0"/>
          </a:p>
        </p:txBody>
      </p:sp>
    </p:spTree>
    <p:extLst>
      <p:ext uri="{BB962C8B-B14F-4D97-AF65-F5344CB8AC3E}">
        <p14:creationId xmlns:p14="http://schemas.microsoft.com/office/powerpoint/2010/main" val="6656800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26</a:t>
            </a:fld>
            <a:endParaRPr lang="en-IN" dirty="0"/>
          </a:p>
        </p:txBody>
      </p:sp>
    </p:spTree>
    <p:extLst>
      <p:ext uri="{BB962C8B-B14F-4D97-AF65-F5344CB8AC3E}">
        <p14:creationId xmlns:p14="http://schemas.microsoft.com/office/powerpoint/2010/main" val="2667358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336304E-FDE3-4B4F-A3B7-EBE87F3FA5E2}" type="slidenum">
              <a:rPr lang="en-IN" smtClean="0"/>
              <a:t>28</a:t>
            </a:fld>
            <a:endParaRPr lang="en-IN" dirty="0"/>
          </a:p>
        </p:txBody>
      </p:sp>
    </p:spTree>
    <p:extLst>
      <p:ext uri="{BB962C8B-B14F-4D97-AF65-F5344CB8AC3E}">
        <p14:creationId xmlns:p14="http://schemas.microsoft.com/office/powerpoint/2010/main" val="28971364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30</a:t>
            </a:fld>
            <a:endParaRPr lang="en-IN" dirty="0"/>
          </a:p>
        </p:txBody>
      </p:sp>
    </p:spTree>
    <p:extLst>
      <p:ext uri="{BB962C8B-B14F-4D97-AF65-F5344CB8AC3E}">
        <p14:creationId xmlns:p14="http://schemas.microsoft.com/office/powerpoint/2010/main" val="21287992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31</a:t>
            </a:fld>
            <a:endParaRPr lang="en-IN" dirty="0"/>
          </a:p>
        </p:txBody>
      </p:sp>
    </p:spTree>
    <p:extLst>
      <p:ext uri="{BB962C8B-B14F-4D97-AF65-F5344CB8AC3E}">
        <p14:creationId xmlns:p14="http://schemas.microsoft.com/office/powerpoint/2010/main" val="8169686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12</a:t>
            </a:fld>
            <a:endParaRPr lang="en-IN" dirty="0"/>
          </a:p>
        </p:txBody>
      </p:sp>
    </p:spTree>
    <p:extLst>
      <p:ext uri="{BB962C8B-B14F-4D97-AF65-F5344CB8AC3E}">
        <p14:creationId xmlns:p14="http://schemas.microsoft.com/office/powerpoint/2010/main" val="3668114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13</a:t>
            </a:fld>
            <a:endParaRPr lang="en-IN" dirty="0"/>
          </a:p>
        </p:txBody>
      </p:sp>
    </p:spTree>
    <p:extLst>
      <p:ext uri="{BB962C8B-B14F-4D97-AF65-F5344CB8AC3E}">
        <p14:creationId xmlns:p14="http://schemas.microsoft.com/office/powerpoint/2010/main" val="36503494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14</a:t>
            </a:fld>
            <a:endParaRPr lang="en-IN" dirty="0"/>
          </a:p>
        </p:txBody>
      </p:sp>
    </p:spTree>
    <p:extLst>
      <p:ext uri="{BB962C8B-B14F-4D97-AF65-F5344CB8AC3E}">
        <p14:creationId xmlns:p14="http://schemas.microsoft.com/office/powerpoint/2010/main" val="14404439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16</a:t>
            </a:fld>
            <a:endParaRPr lang="en-IN" dirty="0"/>
          </a:p>
        </p:txBody>
      </p:sp>
    </p:spTree>
    <p:extLst>
      <p:ext uri="{BB962C8B-B14F-4D97-AF65-F5344CB8AC3E}">
        <p14:creationId xmlns:p14="http://schemas.microsoft.com/office/powerpoint/2010/main" val="27846027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17</a:t>
            </a:fld>
            <a:endParaRPr lang="en-IN" dirty="0"/>
          </a:p>
        </p:txBody>
      </p:sp>
    </p:spTree>
    <p:extLst>
      <p:ext uri="{BB962C8B-B14F-4D97-AF65-F5344CB8AC3E}">
        <p14:creationId xmlns:p14="http://schemas.microsoft.com/office/powerpoint/2010/main" val="26943427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19</a:t>
            </a:fld>
            <a:endParaRPr lang="en-IN" dirty="0"/>
          </a:p>
        </p:txBody>
      </p:sp>
    </p:spTree>
    <p:extLst>
      <p:ext uri="{BB962C8B-B14F-4D97-AF65-F5344CB8AC3E}">
        <p14:creationId xmlns:p14="http://schemas.microsoft.com/office/powerpoint/2010/main" val="15674436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21</a:t>
            </a:fld>
            <a:endParaRPr lang="en-IN" dirty="0"/>
          </a:p>
        </p:txBody>
      </p:sp>
    </p:spTree>
    <p:extLst>
      <p:ext uri="{BB962C8B-B14F-4D97-AF65-F5344CB8AC3E}">
        <p14:creationId xmlns:p14="http://schemas.microsoft.com/office/powerpoint/2010/main" val="30779913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6336304E-FDE3-4B4F-A3B7-EBE87F3FA5E2}" type="slidenum">
              <a:rPr lang="en-IN" smtClean="0"/>
              <a:t>22</a:t>
            </a:fld>
            <a:endParaRPr lang="en-IN" dirty="0"/>
          </a:p>
        </p:txBody>
      </p:sp>
    </p:spTree>
    <p:extLst>
      <p:ext uri="{BB962C8B-B14F-4D97-AF65-F5344CB8AC3E}">
        <p14:creationId xmlns:p14="http://schemas.microsoft.com/office/powerpoint/2010/main" val="23186083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C7807-E64C-AA43-8CCE-C2A793A0AE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942A06-8FFB-BC49-B2FE-9E797AA2B1F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43048B-1217-9B40-B92E-DED4CB5CD3D6}"/>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37245E68-9F77-A244-84D0-4E1314415B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FB2A16-4699-7646-B341-AA9B46892006}"/>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2670924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3870F-6F18-8B4B-A719-0C08B1CCC60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4F7A1E5-2F3B-0F41-A71F-F874F5C3FDC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7B1C24-7B10-164A-A559-FCA120065744}"/>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0C720C6C-3C55-D545-BAFB-FB1E3C408C9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C61B402-9535-3341-8562-F6EC3777B14E}"/>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3651793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545858-C2BF-6942-AF0E-8DCB9F589D6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217ABE3-E66B-4C45-9119-8D91D52D3B4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FA6D33-3997-464C-AF80-18DAD9BE4BE3}"/>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074DB2FD-9D84-CA4A-BC1D-31DFB9EEF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F921E1-436D-E04E-8477-A0B0388F0D61}"/>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4524757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ZA" dirty="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a:t>Click to edit Master title style</a:t>
            </a:r>
            <a:endParaRPr lang="en-ZA" dirty="0"/>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GB" dirty="0"/>
              <a:t>Insert or Drag &amp; Drop Your Photo</a:t>
            </a:r>
            <a:endParaRPr lang="en-ZA" dirty="0"/>
          </a:p>
        </p:txBody>
      </p:sp>
    </p:spTree>
    <p:extLst>
      <p:ext uri="{BB962C8B-B14F-4D97-AF65-F5344CB8AC3E}">
        <p14:creationId xmlns:p14="http://schemas.microsoft.com/office/powerpoint/2010/main" val="34110844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am 6 Members">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FDF50DB2-FE5E-4E19-9EBE-9A8F9DA656ED}"/>
              </a:ext>
            </a:extLst>
          </p:cNvPr>
          <p:cNvGrpSpPr/>
          <p:nvPr userDrawn="1"/>
        </p:nvGrpSpPr>
        <p:grpSpPr>
          <a:xfrm flipH="1">
            <a:off x="3923644" y="-1"/>
            <a:ext cx="8994070" cy="7509123"/>
            <a:chOff x="-731331" y="-1"/>
            <a:chExt cx="8994070" cy="7509123"/>
          </a:xfrm>
        </p:grpSpPr>
        <p:sp>
          <p:nvSpPr>
            <p:cNvPr id="48" name="Freeform: Shape 47">
              <a:extLst>
                <a:ext uri="{FF2B5EF4-FFF2-40B4-BE49-F238E27FC236}">
                  <a16:creationId xmlns:a16="http://schemas.microsoft.com/office/drawing/2014/main" id="{3174F4DB-9681-4683-A25C-D111CB68BE64}"/>
                </a:ext>
              </a:extLst>
            </p:cNvPr>
            <p:cNvSpPr/>
            <p:nvPr userDrawn="1"/>
          </p:nvSpPr>
          <p:spPr>
            <a:xfrm rot="10800000">
              <a:off x="0" y="-1"/>
              <a:ext cx="8262739" cy="6858000"/>
            </a:xfrm>
            <a:custGeom>
              <a:avLst/>
              <a:gdLst>
                <a:gd name="connsiteX0" fmla="*/ 774160 w 8262739"/>
                <a:gd name="connsiteY0" fmla="*/ 294728 h 6858000"/>
                <a:gd name="connsiteX1" fmla="*/ 774822 w 8262739"/>
                <a:gd name="connsiteY1" fmla="*/ 291871 h 6858000"/>
                <a:gd name="connsiteX2" fmla="*/ 758067 w 8262739"/>
                <a:gd name="connsiteY2" fmla="*/ 278466 h 6858000"/>
                <a:gd name="connsiteX3" fmla="*/ 846914 w 8262739"/>
                <a:gd name="connsiteY3" fmla="*/ 92306 h 6858000"/>
                <a:gd name="connsiteX4" fmla="*/ 899364 w 8262739"/>
                <a:gd name="connsiteY4" fmla="*/ 54843 h 6858000"/>
                <a:gd name="connsiteX5" fmla="*/ 901914 w 8262739"/>
                <a:gd name="connsiteY5" fmla="*/ 49997 h 6858000"/>
                <a:gd name="connsiteX6" fmla="*/ 842681 w 8262739"/>
                <a:gd name="connsiteY6" fmla="*/ 92306 h 6858000"/>
                <a:gd name="connsiteX7" fmla="*/ 753834 w 8262739"/>
                <a:gd name="connsiteY7" fmla="*/ 278466 h 6858000"/>
                <a:gd name="connsiteX8" fmla="*/ 674364 w 8262739"/>
                <a:gd name="connsiteY8" fmla="*/ 821039 h 6858000"/>
                <a:gd name="connsiteX9" fmla="*/ 674577 w 8262739"/>
                <a:gd name="connsiteY9" fmla="*/ 820652 h 6858000"/>
                <a:gd name="connsiteX10" fmla="*/ 681911 w 8262739"/>
                <a:gd name="connsiteY10" fmla="*/ 659247 h 6858000"/>
                <a:gd name="connsiteX11" fmla="*/ 719798 w 8262739"/>
                <a:gd name="connsiteY11" fmla="*/ 629253 h 6858000"/>
                <a:gd name="connsiteX12" fmla="*/ 721575 w 8262739"/>
                <a:gd name="connsiteY12" fmla="*/ 628045 h 6858000"/>
                <a:gd name="connsiteX13" fmla="*/ 724221 w 8262739"/>
                <a:gd name="connsiteY13" fmla="*/ 625399 h 6858000"/>
                <a:gd name="connsiteX14" fmla="*/ 758067 w 8262739"/>
                <a:gd name="connsiteY14" fmla="*/ 595781 h 6858000"/>
                <a:gd name="connsiteX15" fmla="*/ 851147 w 8262739"/>
                <a:gd name="connsiteY15" fmla="*/ 422317 h 6858000"/>
                <a:gd name="connsiteX16" fmla="*/ 854319 w 8262739"/>
                <a:gd name="connsiteY16" fmla="*/ 424431 h 6858000"/>
                <a:gd name="connsiteX17" fmla="*/ 855904 w 8262739"/>
                <a:gd name="connsiteY17" fmla="*/ 421259 h 6858000"/>
                <a:gd name="connsiteX18" fmla="*/ 851147 w 8262739"/>
                <a:gd name="connsiteY18" fmla="*/ 418088 h 6858000"/>
                <a:gd name="connsiteX19" fmla="*/ 758067 w 8262739"/>
                <a:gd name="connsiteY19" fmla="*/ 591553 h 6858000"/>
                <a:gd name="connsiteX20" fmla="*/ 724221 w 8262739"/>
                <a:gd name="connsiteY20" fmla="*/ 625399 h 6858000"/>
                <a:gd name="connsiteX21" fmla="*/ 719989 w 8262739"/>
                <a:gd name="connsiteY21" fmla="*/ 629102 h 6858000"/>
                <a:gd name="connsiteX22" fmla="*/ 719798 w 8262739"/>
                <a:gd name="connsiteY22" fmla="*/ 629253 h 6858000"/>
                <a:gd name="connsiteX23" fmla="*/ 681911 w 8262739"/>
                <a:gd name="connsiteY23" fmla="*/ 655019 h 6858000"/>
                <a:gd name="connsiteX24" fmla="*/ 681729 w 8262739"/>
                <a:gd name="connsiteY24" fmla="*/ 659070 h 6858000"/>
                <a:gd name="connsiteX25" fmla="*/ 597990 w 8262739"/>
                <a:gd name="connsiteY25" fmla="*/ 1025570 h 6858000"/>
                <a:gd name="connsiteX26" fmla="*/ 598190 w 8262739"/>
                <a:gd name="connsiteY26" fmla="*/ 1024980 h 6858000"/>
                <a:gd name="connsiteX27" fmla="*/ 595885 w 8262739"/>
                <a:gd name="connsiteY27" fmla="*/ 1024518 h 6858000"/>
                <a:gd name="connsiteX28" fmla="*/ 2119992 w 8262739"/>
                <a:gd name="connsiteY28" fmla="*/ 6660069 h 6858000"/>
                <a:gd name="connsiteX29" fmla="*/ 2120414 w 8262739"/>
                <a:gd name="connsiteY29" fmla="*/ 6658670 h 6858000"/>
                <a:gd name="connsiteX30" fmla="*/ 2111615 w 8262739"/>
                <a:gd name="connsiteY30" fmla="*/ 6649866 h 6858000"/>
                <a:gd name="connsiteX31" fmla="*/ 1743929 w 8262739"/>
                <a:gd name="connsiteY31" fmla="*/ 6858000 h 6858000"/>
                <a:gd name="connsiteX32" fmla="*/ 1672367 w 8262739"/>
                <a:gd name="connsiteY32" fmla="*/ 6858000 h 6858000"/>
                <a:gd name="connsiteX33" fmla="*/ 1638095 w 8262739"/>
                <a:gd name="connsiteY33" fmla="*/ 6819444 h 6858000"/>
                <a:gd name="connsiteX34" fmla="*/ 1663481 w 8262739"/>
                <a:gd name="connsiteY34" fmla="*/ 6785597 h 6858000"/>
                <a:gd name="connsiteX35" fmla="*/ 1901513 w 8262739"/>
                <a:gd name="connsiteY35" fmla="*/ 6858000 h 6858000"/>
                <a:gd name="connsiteX36" fmla="*/ 1795034 w 8262739"/>
                <a:gd name="connsiteY36" fmla="*/ 6858000 h 6858000"/>
                <a:gd name="connsiteX37" fmla="*/ 1731171 w 8262739"/>
                <a:gd name="connsiteY37" fmla="*/ 6781364 h 6858000"/>
                <a:gd name="connsiteX38" fmla="*/ 1698079 w 8262739"/>
                <a:gd name="connsiteY38" fmla="*/ 6745264 h 6858000"/>
                <a:gd name="connsiteX39" fmla="*/ 1793828 w 8262739"/>
                <a:gd name="connsiteY39" fmla="*/ 6858000 h 6858000"/>
                <a:gd name="connsiteX40" fmla="*/ 1748158 w 8262739"/>
                <a:gd name="connsiteY40" fmla="*/ 6858000 h 6858000"/>
                <a:gd name="connsiteX41" fmla="*/ 1667709 w 8262739"/>
                <a:gd name="connsiteY41" fmla="*/ 6785597 h 6858000"/>
                <a:gd name="connsiteX42" fmla="*/ 1574630 w 8262739"/>
                <a:gd name="connsiteY42" fmla="*/ 6671360 h 6858000"/>
                <a:gd name="connsiteX43" fmla="*/ 1485783 w 8262739"/>
                <a:gd name="connsiteY43" fmla="*/ 6552895 h 6858000"/>
                <a:gd name="connsiteX44" fmla="*/ 1595786 w 8262739"/>
                <a:gd name="connsiteY44" fmla="*/ 6624823 h 6858000"/>
                <a:gd name="connsiteX45" fmla="*/ 1601188 w 8262739"/>
                <a:gd name="connsiteY45" fmla="*/ 6631183 h 6858000"/>
                <a:gd name="connsiteX46" fmla="*/ 1651314 w 8262739"/>
                <a:gd name="connsiteY46" fmla="*/ 6642275 h 6858000"/>
                <a:gd name="connsiteX47" fmla="*/ 1765018 w 8262739"/>
                <a:gd name="connsiteY47" fmla="*/ 6747517 h 6858000"/>
                <a:gd name="connsiteX48" fmla="*/ 1848052 w 8262739"/>
                <a:gd name="connsiteY48" fmla="*/ 6814155 h 6858000"/>
                <a:gd name="connsiteX49" fmla="*/ 8262739 w 8262739"/>
                <a:gd name="connsiteY49" fmla="*/ 6858000 h 6858000"/>
                <a:gd name="connsiteX50" fmla="*/ 2188465 w 8262739"/>
                <a:gd name="connsiteY50" fmla="*/ 6858000 h 6858000"/>
                <a:gd name="connsiteX51" fmla="*/ 2116185 w 8262739"/>
                <a:gd name="connsiteY51" fmla="*/ 6794059 h 6858000"/>
                <a:gd name="connsiteX52" fmla="*/ 1976568 w 8262739"/>
                <a:gd name="connsiteY52" fmla="*/ 6679826 h 6858000"/>
                <a:gd name="connsiteX53" fmla="*/ 1773484 w 8262739"/>
                <a:gd name="connsiteY53" fmla="*/ 6455586 h 6858000"/>
                <a:gd name="connsiteX54" fmla="*/ 1759550 w 8262739"/>
                <a:gd name="connsiteY54" fmla="*/ 6412038 h 6858000"/>
                <a:gd name="connsiteX55" fmla="*/ 1718480 w 8262739"/>
                <a:gd name="connsiteY55" fmla="*/ 6370968 h 6858000"/>
                <a:gd name="connsiteX56" fmla="*/ 1578863 w 8262739"/>
                <a:gd name="connsiteY56" fmla="*/ 6218656 h 6858000"/>
                <a:gd name="connsiteX57" fmla="*/ 1561939 w 8262739"/>
                <a:gd name="connsiteY57" fmla="*/ 6142499 h 6858000"/>
                <a:gd name="connsiteX58" fmla="*/ 1506935 w 8262739"/>
                <a:gd name="connsiteY58" fmla="*/ 6066343 h 6858000"/>
                <a:gd name="connsiteX59" fmla="*/ 1500383 w 8262739"/>
                <a:gd name="connsiteY59" fmla="*/ 6056069 h 6858000"/>
                <a:gd name="connsiteX60" fmla="*/ 1435007 w 8262739"/>
                <a:gd name="connsiteY60" fmla="*/ 6011339 h 6858000"/>
                <a:gd name="connsiteX61" fmla="*/ 1308080 w 8262739"/>
                <a:gd name="connsiteY61" fmla="*/ 5829412 h 6858000"/>
                <a:gd name="connsiteX62" fmla="*/ 1236157 w 8262739"/>
                <a:gd name="connsiteY62" fmla="*/ 5660176 h 6858000"/>
                <a:gd name="connsiteX63" fmla="*/ 1227695 w 8262739"/>
                <a:gd name="connsiteY63" fmla="*/ 5660176 h 6858000"/>
                <a:gd name="connsiteX64" fmla="*/ 1130387 w 8262739"/>
                <a:gd name="connsiteY64" fmla="*/ 5474016 h 6858000"/>
                <a:gd name="connsiteX65" fmla="*/ 1037307 w 8262739"/>
                <a:gd name="connsiteY65" fmla="*/ 5287856 h 6858000"/>
                <a:gd name="connsiteX66" fmla="*/ 939994 w 8262739"/>
                <a:gd name="connsiteY66" fmla="*/ 5072083 h 6858000"/>
                <a:gd name="connsiteX67" fmla="*/ 851147 w 8262739"/>
                <a:gd name="connsiteY67" fmla="*/ 4852075 h 6858000"/>
                <a:gd name="connsiteX68" fmla="*/ 898733 w 8262739"/>
                <a:gd name="connsiteY68" fmla="*/ 4922927 h 6858000"/>
                <a:gd name="connsiteX69" fmla="*/ 898752 w 8262739"/>
                <a:gd name="connsiteY69" fmla="*/ 4922958 h 6858000"/>
                <a:gd name="connsiteX70" fmla="*/ 939994 w 8262739"/>
                <a:gd name="connsiteY70" fmla="*/ 5000155 h 6858000"/>
                <a:gd name="connsiteX71" fmla="*/ 1028845 w 8262739"/>
                <a:gd name="connsiteY71" fmla="*/ 5186315 h 6858000"/>
                <a:gd name="connsiteX72" fmla="*/ 1058459 w 8262739"/>
                <a:gd name="connsiteY72" fmla="*/ 5287856 h 6858000"/>
                <a:gd name="connsiteX73" fmla="*/ 1070701 w 8262739"/>
                <a:gd name="connsiteY73" fmla="*/ 5305806 h 6858000"/>
                <a:gd name="connsiteX74" fmla="*/ 1055634 w 8262739"/>
                <a:gd name="connsiteY74" fmla="*/ 5227473 h 6858000"/>
                <a:gd name="connsiteX75" fmla="*/ 1016346 w 8262739"/>
                <a:gd name="connsiteY75" fmla="*/ 5156168 h 6858000"/>
                <a:gd name="connsiteX76" fmla="*/ 952391 w 8262739"/>
                <a:gd name="connsiteY76" fmla="*/ 5012357 h 6858000"/>
                <a:gd name="connsiteX77" fmla="*/ 898752 w 8262739"/>
                <a:gd name="connsiteY77" fmla="*/ 4922958 h 6858000"/>
                <a:gd name="connsiteX78" fmla="*/ 898743 w 8262739"/>
                <a:gd name="connsiteY78" fmla="*/ 4922942 h 6858000"/>
                <a:gd name="connsiteX79" fmla="*/ 898733 w 8262739"/>
                <a:gd name="connsiteY79" fmla="*/ 4922927 h 6858000"/>
                <a:gd name="connsiteX80" fmla="*/ 876528 w 8262739"/>
                <a:gd name="connsiteY80" fmla="*/ 4885918 h 6858000"/>
                <a:gd name="connsiteX81" fmla="*/ 783448 w 8262739"/>
                <a:gd name="connsiteY81" fmla="*/ 4632064 h 6858000"/>
                <a:gd name="connsiteX82" fmla="*/ 703703 w 8262739"/>
                <a:gd name="connsiteY82" fmla="*/ 4371836 h 6858000"/>
                <a:gd name="connsiteX83" fmla="*/ 677518 w 8262739"/>
                <a:gd name="connsiteY83" fmla="*/ 4295977 h 6858000"/>
                <a:gd name="connsiteX84" fmla="*/ 563468 w 8262739"/>
                <a:gd name="connsiteY84" fmla="*/ 3840737 h 6858000"/>
                <a:gd name="connsiteX85" fmla="*/ 513030 w 8262739"/>
                <a:gd name="connsiteY85" fmla="*/ 3510255 h 6858000"/>
                <a:gd name="connsiteX86" fmla="*/ 512670 w 8262739"/>
                <a:gd name="connsiteY86" fmla="*/ 3519338 h 6858000"/>
                <a:gd name="connsiteX87" fmla="*/ 516903 w 8262739"/>
                <a:gd name="connsiteY87" fmla="*/ 3587033 h 6858000"/>
                <a:gd name="connsiteX88" fmla="*/ 538056 w 8262739"/>
                <a:gd name="connsiteY88" fmla="*/ 3743579 h 6858000"/>
                <a:gd name="connsiteX89" fmla="*/ 563441 w 8262739"/>
                <a:gd name="connsiteY89" fmla="*/ 3904353 h 6858000"/>
                <a:gd name="connsiteX90" fmla="*/ 521132 w 8262739"/>
                <a:gd name="connsiteY90" fmla="*/ 3764731 h 6858000"/>
                <a:gd name="connsiteX91" fmla="*/ 491518 w 8262739"/>
                <a:gd name="connsiteY91" fmla="*/ 3587033 h 6858000"/>
                <a:gd name="connsiteX92" fmla="*/ 457671 w 8262739"/>
                <a:gd name="connsiteY92" fmla="*/ 3587033 h 6858000"/>
                <a:gd name="connsiteX93" fmla="*/ 436514 w 8262739"/>
                <a:gd name="connsiteY93" fmla="*/ 3426258 h 6858000"/>
                <a:gd name="connsiteX94" fmla="*/ 406900 w 8262739"/>
                <a:gd name="connsiteY94" fmla="*/ 3324717 h 6858000"/>
                <a:gd name="connsiteX95" fmla="*/ 381515 w 8262739"/>
                <a:gd name="connsiteY95" fmla="*/ 3227408 h 6858000"/>
                <a:gd name="connsiteX96" fmla="*/ 309587 w 8262739"/>
                <a:gd name="connsiteY96" fmla="*/ 3151252 h 6858000"/>
                <a:gd name="connsiteX97" fmla="*/ 288435 w 8262739"/>
                <a:gd name="connsiteY97" fmla="*/ 3151252 h 6858000"/>
                <a:gd name="connsiteX98" fmla="*/ 267278 w 8262739"/>
                <a:gd name="connsiteY98" fmla="*/ 3045477 h 6858000"/>
                <a:gd name="connsiteX99" fmla="*/ 258816 w 8262739"/>
                <a:gd name="connsiteY99" fmla="*/ 2910088 h 6858000"/>
                <a:gd name="connsiteX100" fmla="*/ 275740 w 8262739"/>
                <a:gd name="connsiteY100" fmla="*/ 2719700 h 6858000"/>
                <a:gd name="connsiteX101" fmla="*/ 284202 w 8262739"/>
                <a:gd name="connsiteY101" fmla="*/ 2652006 h 6858000"/>
                <a:gd name="connsiteX102" fmla="*/ 298611 w 8262739"/>
                <a:gd name="connsiteY102" fmla="*/ 2605575 h 6858000"/>
                <a:gd name="connsiteX103" fmla="*/ 291606 w 8262739"/>
                <a:gd name="connsiteY103" fmla="*/ 2499693 h 6858000"/>
                <a:gd name="connsiteX104" fmla="*/ 301125 w 8262739"/>
                <a:gd name="connsiteY104" fmla="*/ 2343147 h 6858000"/>
                <a:gd name="connsiteX105" fmla="*/ 318049 w 8262739"/>
                <a:gd name="connsiteY105" fmla="*/ 2311419 h 6858000"/>
                <a:gd name="connsiteX106" fmla="*/ 318049 w 8262739"/>
                <a:gd name="connsiteY106" fmla="*/ 2292377 h 6858000"/>
                <a:gd name="connsiteX107" fmla="*/ 284202 w 8262739"/>
                <a:gd name="connsiteY107" fmla="*/ 2355842 h 6858000"/>
                <a:gd name="connsiteX108" fmla="*/ 254587 w 8262739"/>
                <a:gd name="connsiteY108" fmla="*/ 2313533 h 6858000"/>
                <a:gd name="connsiteX109" fmla="*/ 199583 w 8262739"/>
                <a:gd name="connsiteY109" fmla="*/ 2237377 h 6858000"/>
                <a:gd name="connsiteX110" fmla="*/ 189536 w 8262739"/>
                <a:gd name="connsiteY110" fmla="*/ 2177087 h 6858000"/>
                <a:gd name="connsiteX111" fmla="*/ 186893 w 8262739"/>
                <a:gd name="connsiteY111" fmla="*/ 2182373 h 6858000"/>
                <a:gd name="connsiteX112" fmla="*/ 169969 w 8262739"/>
                <a:gd name="connsiteY112" fmla="*/ 2351609 h 6858000"/>
                <a:gd name="connsiteX113" fmla="*/ 157274 w 8262739"/>
                <a:gd name="connsiteY113" fmla="*/ 2520845 h 6858000"/>
                <a:gd name="connsiteX114" fmla="*/ 144584 w 8262739"/>
                <a:gd name="connsiteY114" fmla="*/ 2652006 h 6858000"/>
                <a:gd name="connsiteX115" fmla="*/ 144584 w 8262739"/>
                <a:gd name="connsiteY115" fmla="*/ 2922779 h 6858000"/>
                <a:gd name="connsiteX116" fmla="*/ 148813 w 8262739"/>
                <a:gd name="connsiteY116" fmla="*/ 3062401 h 6858000"/>
                <a:gd name="connsiteX117" fmla="*/ 157274 w 8262739"/>
                <a:gd name="connsiteY117" fmla="*/ 3202018 h 6858000"/>
                <a:gd name="connsiteX118" fmla="*/ 119198 w 8262739"/>
                <a:gd name="connsiteY118" fmla="*/ 3333179 h 6858000"/>
                <a:gd name="connsiteX119" fmla="*/ 110737 w 8262739"/>
                <a:gd name="connsiteY119" fmla="*/ 3333179 h 6858000"/>
                <a:gd name="connsiteX120" fmla="*/ 85351 w 8262739"/>
                <a:gd name="connsiteY120" fmla="*/ 3079324 h 6858000"/>
                <a:gd name="connsiteX121" fmla="*/ 85351 w 8262739"/>
                <a:gd name="connsiteY121" fmla="*/ 2817009 h 6858000"/>
                <a:gd name="connsiteX122" fmla="*/ 106504 w 8262739"/>
                <a:gd name="connsiteY122" fmla="*/ 2613925 h 6858000"/>
                <a:gd name="connsiteX123" fmla="*/ 144566 w 8262739"/>
                <a:gd name="connsiteY123" fmla="*/ 2651983 h 6858000"/>
                <a:gd name="connsiteX124" fmla="*/ 110737 w 8262739"/>
                <a:gd name="connsiteY124" fmla="*/ 2609697 h 6858000"/>
                <a:gd name="connsiteX125" fmla="*/ 102275 w 8262739"/>
                <a:gd name="connsiteY125" fmla="*/ 2457384 h 6858000"/>
                <a:gd name="connsiteX126" fmla="*/ 110737 w 8262739"/>
                <a:gd name="connsiteY126" fmla="*/ 2224682 h 6858000"/>
                <a:gd name="connsiteX127" fmla="*/ 114965 w 8262739"/>
                <a:gd name="connsiteY127" fmla="*/ 2161221 h 6858000"/>
                <a:gd name="connsiteX128" fmla="*/ 127660 w 8262739"/>
                <a:gd name="connsiteY128" fmla="*/ 2055446 h 6858000"/>
                <a:gd name="connsiteX129" fmla="*/ 178431 w 8262739"/>
                <a:gd name="connsiteY129" fmla="*/ 1865057 h 6858000"/>
                <a:gd name="connsiteX130" fmla="*/ 203728 w 8262739"/>
                <a:gd name="connsiteY130" fmla="*/ 1738579 h 6858000"/>
                <a:gd name="connsiteX131" fmla="*/ 195355 w 8262739"/>
                <a:gd name="connsiteY131" fmla="*/ 1708512 h 6858000"/>
                <a:gd name="connsiteX132" fmla="*/ 165736 w 8262739"/>
                <a:gd name="connsiteY132" fmla="*/ 1877748 h 6858000"/>
                <a:gd name="connsiteX133" fmla="*/ 114965 w 8262739"/>
                <a:gd name="connsiteY133" fmla="*/ 2068141 h 6858000"/>
                <a:gd name="connsiteX134" fmla="*/ 102275 w 8262739"/>
                <a:gd name="connsiteY134" fmla="*/ 2173911 h 6858000"/>
                <a:gd name="connsiteX135" fmla="*/ 98042 w 8262739"/>
                <a:gd name="connsiteY135" fmla="*/ 2237377 h 6858000"/>
                <a:gd name="connsiteX136" fmla="*/ 89580 w 8262739"/>
                <a:gd name="connsiteY136" fmla="*/ 2470075 h 6858000"/>
                <a:gd name="connsiteX137" fmla="*/ 98042 w 8262739"/>
                <a:gd name="connsiteY137" fmla="*/ 2622387 h 6858000"/>
                <a:gd name="connsiteX138" fmla="*/ 76889 w 8262739"/>
                <a:gd name="connsiteY138" fmla="*/ 2825470 h 6858000"/>
                <a:gd name="connsiteX139" fmla="*/ 76889 w 8262739"/>
                <a:gd name="connsiteY139" fmla="*/ 3087786 h 6858000"/>
                <a:gd name="connsiteX140" fmla="*/ 102275 w 8262739"/>
                <a:gd name="connsiteY140" fmla="*/ 3341640 h 6858000"/>
                <a:gd name="connsiteX141" fmla="*/ 110737 w 8262739"/>
                <a:gd name="connsiteY141" fmla="*/ 3341640 h 6858000"/>
                <a:gd name="connsiteX142" fmla="*/ 165736 w 8262739"/>
                <a:gd name="connsiteY142" fmla="*/ 3582805 h 6858000"/>
                <a:gd name="connsiteX143" fmla="*/ 195355 w 8262739"/>
                <a:gd name="connsiteY143" fmla="*/ 3781654 h 6858000"/>
                <a:gd name="connsiteX144" fmla="*/ 258816 w 8262739"/>
                <a:gd name="connsiteY144" fmla="*/ 3984738 h 6858000"/>
                <a:gd name="connsiteX145" fmla="*/ 358772 w 8262739"/>
                <a:gd name="connsiteY145" fmla="*/ 4421447 h 6858000"/>
                <a:gd name="connsiteX146" fmla="*/ 367496 w 8262739"/>
                <a:gd name="connsiteY146" fmla="*/ 4505141 h 6858000"/>
                <a:gd name="connsiteX147" fmla="*/ 385748 w 8262739"/>
                <a:gd name="connsiteY147" fmla="*/ 4505141 h 6858000"/>
                <a:gd name="connsiteX148" fmla="*/ 478828 w 8262739"/>
                <a:gd name="connsiteY148" fmla="*/ 4729378 h 6858000"/>
                <a:gd name="connsiteX149" fmla="*/ 512675 w 8262739"/>
                <a:gd name="connsiteY149" fmla="*/ 4843614 h 6858000"/>
                <a:gd name="connsiteX150" fmla="*/ 449209 w 8262739"/>
                <a:gd name="connsiteY150" fmla="*/ 4746301 h 6858000"/>
                <a:gd name="connsiteX151" fmla="*/ 381515 w 8262739"/>
                <a:gd name="connsiteY151" fmla="*/ 4593989 h 6858000"/>
                <a:gd name="connsiteX152" fmla="*/ 377286 w 8262739"/>
                <a:gd name="connsiteY152" fmla="*/ 4636297 h 6858000"/>
                <a:gd name="connsiteX153" fmla="*/ 340476 w 8262739"/>
                <a:gd name="connsiteY153" fmla="*/ 4522194 h 6858000"/>
                <a:gd name="connsiteX154" fmla="*/ 313820 w 8262739"/>
                <a:gd name="connsiteY154" fmla="*/ 4526294 h 6858000"/>
                <a:gd name="connsiteX155" fmla="*/ 284202 w 8262739"/>
                <a:gd name="connsiteY155" fmla="*/ 4428985 h 6858000"/>
                <a:gd name="connsiteX156" fmla="*/ 182660 w 8262739"/>
                <a:gd name="connsiteY156" fmla="*/ 4196284 h 6858000"/>
                <a:gd name="connsiteX157" fmla="*/ 119198 w 8262739"/>
                <a:gd name="connsiteY157" fmla="*/ 3988971 h 6858000"/>
                <a:gd name="connsiteX158" fmla="*/ 114965 w 8262739"/>
                <a:gd name="connsiteY158" fmla="*/ 3815502 h 6858000"/>
                <a:gd name="connsiteX159" fmla="*/ 85351 w 8262739"/>
                <a:gd name="connsiteY159" fmla="*/ 3612418 h 6858000"/>
                <a:gd name="connsiteX160" fmla="*/ 64195 w 8262739"/>
                <a:gd name="connsiteY160" fmla="*/ 3409335 h 6858000"/>
                <a:gd name="connsiteX161" fmla="*/ 17657 w 8262739"/>
                <a:gd name="connsiteY161" fmla="*/ 3261255 h 6858000"/>
                <a:gd name="connsiteX162" fmla="*/ 47271 w 8262739"/>
                <a:gd name="connsiteY162" fmla="*/ 2474308 h 6858000"/>
                <a:gd name="connsiteX163" fmla="*/ 76889 w 8262739"/>
                <a:gd name="connsiteY163" fmla="*/ 2271224 h 6858000"/>
                <a:gd name="connsiteX164" fmla="*/ 51504 w 8262739"/>
                <a:gd name="connsiteY164" fmla="*/ 2161221 h 6858000"/>
                <a:gd name="connsiteX165" fmla="*/ 102275 w 8262739"/>
                <a:gd name="connsiteY165" fmla="*/ 1856596 h 6858000"/>
                <a:gd name="connsiteX166" fmla="*/ 114965 w 8262739"/>
                <a:gd name="connsiteY166" fmla="*/ 1784668 h 6858000"/>
                <a:gd name="connsiteX167" fmla="*/ 148813 w 8262739"/>
                <a:gd name="connsiteY167" fmla="*/ 1539276 h 6858000"/>
                <a:gd name="connsiteX168" fmla="*/ 237664 w 8262739"/>
                <a:gd name="connsiteY168" fmla="*/ 1361578 h 6858000"/>
                <a:gd name="connsiteX169" fmla="*/ 216507 w 8262739"/>
                <a:gd name="connsiteY169" fmla="*/ 1602741 h 6858000"/>
                <a:gd name="connsiteX170" fmla="*/ 237655 w 8262739"/>
                <a:gd name="connsiteY170" fmla="*/ 1561405 h 6858000"/>
                <a:gd name="connsiteX171" fmla="*/ 250354 w 8262739"/>
                <a:gd name="connsiteY171" fmla="*/ 1462591 h 6858000"/>
                <a:gd name="connsiteX172" fmla="*/ 254587 w 8262739"/>
                <a:gd name="connsiteY172" fmla="*/ 1353116 h 6858000"/>
                <a:gd name="connsiteX173" fmla="*/ 292663 w 8262739"/>
                <a:gd name="connsiteY173" fmla="*/ 1213494 h 6858000"/>
                <a:gd name="connsiteX174" fmla="*/ 351896 w 8262739"/>
                <a:gd name="connsiteY174" fmla="*/ 1001948 h 6858000"/>
                <a:gd name="connsiteX175" fmla="*/ 423824 w 8262739"/>
                <a:gd name="connsiteY175" fmla="*/ 786174 h 6858000"/>
                <a:gd name="connsiteX176" fmla="*/ 429212 w 8262739"/>
                <a:gd name="connsiteY176" fmla="*/ 780111 h 6858000"/>
                <a:gd name="connsiteX177" fmla="*/ 461904 w 8262739"/>
                <a:gd name="connsiteY177" fmla="*/ 608476 h 6858000"/>
                <a:gd name="connsiteX178" fmla="*/ 508442 w 8262739"/>
                <a:gd name="connsiteY178" fmla="*/ 485778 h 6858000"/>
                <a:gd name="connsiteX179" fmla="*/ 563446 w 8262739"/>
                <a:gd name="connsiteY179" fmla="*/ 384236 h 6858000"/>
                <a:gd name="connsiteX180" fmla="*/ 673449 w 8262739"/>
                <a:gd name="connsiteY180" fmla="*/ 172691 h 6858000"/>
                <a:gd name="connsiteX181" fmla="*/ 717872 w 8262739"/>
                <a:gd name="connsiteY181" fmla="*/ 77497 h 6858000"/>
                <a:gd name="connsiteX182" fmla="*/ 754037 w 8262739"/>
                <a:gd name="connsiteY182" fmla="*/ 0 h 6858000"/>
                <a:gd name="connsiteX183" fmla="*/ 1028695 w 8262739"/>
                <a:gd name="connsiteY183" fmla="*/ 0 h 6858000"/>
                <a:gd name="connsiteX184" fmla="*/ 986532 w 8262739"/>
                <a:gd name="connsiteY184" fmla="*/ 71149 h 6858000"/>
                <a:gd name="connsiteX185" fmla="*/ 859605 w 8262739"/>
                <a:gd name="connsiteY185" fmla="*/ 308080 h 6858000"/>
                <a:gd name="connsiteX186" fmla="*/ 721537 w 8262739"/>
                <a:gd name="connsiteY186" fmla="*/ 525648 h 6858000"/>
                <a:gd name="connsiteX187" fmla="*/ 719987 w 8262739"/>
                <a:gd name="connsiteY187" fmla="*/ 532320 h 6858000"/>
                <a:gd name="connsiteX188" fmla="*/ 673445 w 8262739"/>
                <a:gd name="connsiteY188" fmla="*/ 659247 h 6858000"/>
                <a:gd name="connsiteX189" fmla="*/ 639597 w 8262739"/>
                <a:gd name="connsiteY189" fmla="*/ 718480 h 6858000"/>
                <a:gd name="connsiteX190" fmla="*/ 631136 w 8262739"/>
                <a:gd name="connsiteY190" fmla="*/ 726942 h 6858000"/>
                <a:gd name="connsiteX191" fmla="*/ 593588 w 8262739"/>
                <a:gd name="connsiteY191" fmla="*/ 851755 h 6858000"/>
                <a:gd name="connsiteX192" fmla="*/ 584598 w 8262739"/>
                <a:gd name="connsiteY192" fmla="*/ 925796 h 6858000"/>
                <a:gd name="connsiteX193" fmla="*/ 576136 w 8262739"/>
                <a:gd name="connsiteY193" fmla="*/ 1031567 h 6858000"/>
                <a:gd name="connsiteX194" fmla="*/ 516903 w 8262739"/>
                <a:gd name="connsiteY194" fmla="*/ 1205036 h 6858000"/>
                <a:gd name="connsiteX195" fmla="*/ 461900 w 8262739"/>
                <a:gd name="connsiteY195" fmla="*/ 1378501 h 6858000"/>
                <a:gd name="connsiteX196" fmla="*/ 402667 w 8262739"/>
                <a:gd name="connsiteY196" fmla="*/ 1632355 h 6858000"/>
                <a:gd name="connsiteX197" fmla="*/ 368820 w 8262739"/>
                <a:gd name="connsiteY197" fmla="*/ 1865057 h 6858000"/>
                <a:gd name="connsiteX198" fmla="*/ 347667 w 8262739"/>
                <a:gd name="connsiteY198" fmla="*/ 2097755 h 6858000"/>
                <a:gd name="connsiteX199" fmla="*/ 377281 w 8262739"/>
                <a:gd name="connsiteY199" fmla="*/ 1936981 h 6858000"/>
                <a:gd name="connsiteX200" fmla="*/ 380027 w 8262739"/>
                <a:gd name="connsiteY200" fmla="*/ 1923713 h 6858000"/>
                <a:gd name="connsiteX201" fmla="*/ 385743 w 8262739"/>
                <a:gd name="connsiteY201" fmla="*/ 1860824 h 6858000"/>
                <a:gd name="connsiteX202" fmla="*/ 419590 w 8262739"/>
                <a:gd name="connsiteY202" fmla="*/ 1628127 h 6858000"/>
                <a:gd name="connsiteX203" fmla="*/ 430189 w 8262739"/>
                <a:gd name="connsiteY203" fmla="*/ 1631662 h 6858000"/>
                <a:gd name="connsiteX204" fmla="*/ 431108 w 8262739"/>
                <a:gd name="connsiteY204" fmla="*/ 1627731 h 6858000"/>
                <a:gd name="connsiteX205" fmla="*/ 419595 w 8262739"/>
                <a:gd name="connsiteY205" fmla="*/ 1623894 h 6858000"/>
                <a:gd name="connsiteX206" fmla="*/ 478828 w 8262739"/>
                <a:gd name="connsiteY206" fmla="*/ 1370039 h 6858000"/>
                <a:gd name="connsiteX207" fmla="*/ 533827 w 8262739"/>
                <a:gd name="connsiteY207" fmla="*/ 1196570 h 6858000"/>
                <a:gd name="connsiteX208" fmla="*/ 592789 w 8262739"/>
                <a:gd name="connsiteY208" fmla="*/ 1023900 h 6858000"/>
                <a:gd name="connsiteX209" fmla="*/ 588831 w 8262739"/>
                <a:gd name="connsiteY209" fmla="*/ 1023105 h 6858000"/>
                <a:gd name="connsiteX210" fmla="*/ 597293 w 8262739"/>
                <a:gd name="connsiteY210" fmla="*/ 917335 h 6858000"/>
                <a:gd name="connsiteX211" fmla="*/ 643831 w 8262739"/>
                <a:gd name="connsiteY211" fmla="*/ 718480 h 6858000"/>
                <a:gd name="connsiteX212" fmla="*/ 677678 w 8262739"/>
                <a:gd name="connsiteY212" fmla="*/ 659247 h 6858000"/>
                <a:gd name="connsiteX213" fmla="*/ 678815 w 8262739"/>
                <a:gd name="connsiteY213" fmla="*/ 656156 h 6858000"/>
                <a:gd name="connsiteX214" fmla="*/ 724220 w 8262739"/>
                <a:gd name="connsiteY214" fmla="*/ 532320 h 6858000"/>
                <a:gd name="connsiteX215" fmla="*/ 863838 w 8262739"/>
                <a:gd name="connsiteY215" fmla="*/ 312313 h 6858000"/>
                <a:gd name="connsiteX216" fmla="*/ 990765 w 8262739"/>
                <a:gd name="connsiteY216" fmla="*/ 75382 h 6858000"/>
                <a:gd name="connsiteX217" fmla="*/ 1024614 w 8262739"/>
                <a:gd name="connsiteY217" fmla="*/ 19852 h 6858000"/>
                <a:gd name="connsiteX218" fmla="*/ 1036060 w 8262739"/>
                <a:gd name="connsiteY218" fmla="*/ 0 h 6858000"/>
                <a:gd name="connsiteX219" fmla="*/ 1150037 w 8262739"/>
                <a:gd name="connsiteY219" fmla="*/ 0 h 6858000"/>
                <a:gd name="connsiteX220" fmla="*/ 1075780 w 8262739"/>
                <a:gd name="connsiteY220" fmla="*/ 117164 h 6858000"/>
                <a:gd name="connsiteX221" fmla="*/ 796143 w 8262739"/>
                <a:gd name="connsiteY221" fmla="*/ 655019 h 6858000"/>
                <a:gd name="connsiteX222" fmla="*/ 741139 w 8262739"/>
                <a:gd name="connsiteY222" fmla="*/ 828483 h 6858000"/>
                <a:gd name="connsiteX223" fmla="*/ 690368 w 8262739"/>
                <a:gd name="connsiteY223" fmla="*/ 1006181 h 6858000"/>
                <a:gd name="connsiteX224" fmla="*/ 580365 w 8262739"/>
                <a:gd name="connsiteY224" fmla="*/ 1378501 h 6858000"/>
                <a:gd name="connsiteX225" fmla="*/ 508442 w 8262739"/>
                <a:gd name="connsiteY225" fmla="*/ 1632355 h 6858000"/>
                <a:gd name="connsiteX226" fmla="*/ 474594 w 8262739"/>
                <a:gd name="connsiteY226" fmla="*/ 1822748 h 6858000"/>
                <a:gd name="connsiteX227" fmla="*/ 457671 w 8262739"/>
                <a:gd name="connsiteY227" fmla="*/ 1920057 h 6858000"/>
                <a:gd name="connsiteX228" fmla="*/ 444976 w 8262739"/>
                <a:gd name="connsiteY228" fmla="*/ 2017370 h 6858000"/>
                <a:gd name="connsiteX229" fmla="*/ 406900 w 8262739"/>
                <a:gd name="connsiteY229" fmla="*/ 2279686 h 6858000"/>
                <a:gd name="connsiteX230" fmla="*/ 394205 w 8262739"/>
                <a:gd name="connsiteY230" fmla="*/ 2440460 h 6858000"/>
                <a:gd name="connsiteX231" fmla="*/ 415362 w 8262739"/>
                <a:gd name="connsiteY231" fmla="*/ 2609697 h 6858000"/>
                <a:gd name="connsiteX232" fmla="*/ 425276 w 8262739"/>
                <a:gd name="connsiteY232" fmla="*/ 2517483 h 6858000"/>
                <a:gd name="connsiteX233" fmla="*/ 423824 w 8262739"/>
                <a:gd name="connsiteY233" fmla="*/ 2486998 h 6858000"/>
                <a:gd name="connsiteX234" fmla="*/ 440747 w 8262739"/>
                <a:gd name="connsiteY234" fmla="*/ 2309300 h 6858000"/>
                <a:gd name="connsiteX235" fmla="*/ 478823 w 8262739"/>
                <a:gd name="connsiteY235" fmla="*/ 2046984 h 6858000"/>
                <a:gd name="connsiteX236" fmla="*/ 509024 w 8262739"/>
                <a:gd name="connsiteY236" fmla="*/ 2010743 h 6858000"/>
                <a:gd name="connsiteX237" fmla="*/ 552878 w 8262739"/>
                <a:gd name="connsiteY237" fmla="*/ 1717258 h 6858000"/>
                <a:gd name="connsiteX238" fmla="*/ 550751 w 8262739"/>
                <a:gd name="connsiteY238" fmla="*/ 1666203 h 6858000"/>
                <a:gd name="connsiteX239" fmla="*/ 592549 w 8262739"/>
                <a:gd name="connsiteY239" fmla="*/ 1546374 h 6858000"/>
                <a:gd name="connsiteX240" fmla="*/ 617419 w 8262739"/>
                <a:gd name="connsiteY240" fmla="*/ 1445769 h 6858000"/>
                <a:gd name="connsiteX241" fmla="*/ 609983 w 8262739"/>
                <a:gd name="connsiteY241" fmla="*/ 1463119 h 6858000"/>
                <a:gd name="connsiteX242" fmla="*/ 584598 w 8262739"/>
                <a:gd name="connsiteY242" fmla="*/ 1454657 h 6858000"/>
                <a:gd name="connsiteX243" fmla="*/ 521132 w 8262739"/>
                <a:gd name="connsiteY243" fmla="*/ 1636589 h 6858000"/>
                <a:gd name="connsiteX244" fmla="*/ 525365 w 8262739"/>
                <a:gd name="connsiteY244" fmla="*/ 1738130 h 6858000"/>
                <a:gd name="connsiteX245" fmla="*/ 495747 w 8262739"/>
                <a:gd name="connsiteY245" fmla="*/ 1932752 h 6858000"/>
                <a:gd name="connsiteX246" fmla="*/ 491518 w 8262739"/>
                <a:gd name="connsiteY246" fmla="*/ 1966599 h 6858000"/>
                <a:gd name="connsiteX247" fmla="*/ 449209 w 8262739"/>
                <a:gd name="connsiteY247" fmla="*/ 2017370 h 6858000"/>
                <a:gd name="connsiteX248" fmla="*/ 461900 w 8262739"/>
                <a:gd name="connsiteY248" fmla="*/ 1920057 h 6858000"/>
                <a:gd name="connsiteX249" fmla="*/ 478823 w 8262739"/>
                <a:gd name="connsiteY249" fmla="*/ 1822748 h 6858000"/>
                <a:gd name="connsiteX250" fmla="*/ 512670 w 8262739"/>
                <a:gd name="connsiteY250" fmla="*/ 1632355 h 6858000"/>
                <a:gd name="connsiteX251" fmla="*/ 584598 w 8262739"/>
                <a:gd name="connsiteY251" fmla="*/ 1378501 h 6858000"/>
                <a:gd name="connsiteX252" fmla="*/ 694601 w 8262739"/>
                <a:gd name="connsiteY252" fmla="*/ 1006181 h 6858000"/>
                <a:gd name="connsiteX253" fmla="*/ 745372 w 8262739"/>
                <a:gd name="connsiteY253" fmla="*/ 828483 h 6858000"/>
                <a:gd name="connsiteX254" fmla="*/ 800372 w 8262739"/>
                <a:gd name="connsiteY254" fmla="*/ 655019 h 6858000"/>
                <a:gd name="connsiteX255" fmla="*/ 1078224 w 8262739"/>
                <a:gd name="connsiteY255" fmla="*/ 117164 h 6858000"/>
                <a:gd name="connsiteX256" fmla="*/ 1153691 w 8262739"/>
                <a:gd name="connsiteY256" fmla="*/ 0 h 6858000"/>
                <a:gd name="connsiteX257" fmla="*/ 8262739 w 8262739"/>
                <a:gd name="connsiteY25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Lst>
              <a:rect l="l" t="t" r="r" b="b"/>
              <a:pathLst>
                <a:path w="8262739" h="6858000">
                  <a:moveTo>
                    <a:pt x="774160" y="294728"/>
                  </a:moveTo>
                  <a:lnTo>
                    <a:pt x="774822" y="291871"/>
                  </a:lnTo>
                  <a:lnTo>
                    <a:pt x="758067" y="278466"/>
                  </a:lnTo>
                  <a:cubicBezTo>
                    <a:pt x="796143" y="193848"/>
                    <a:pt x="817300" y="147306"/>
                    <a:pt x="846914" y="92306"/>
                  </a:cubicBezTo>
                  <a:lnTo>
                    <a:pt x="899364" y="54843"/>
                  </a:lnTo>
                  <a:lnTo>
                    <a:pt x="901914" y="49997"/>
                  </a:lnTo>
                  <a:cubicBezTo>
                    <a:pt x="884990" y="62692"/>
                    <a:pt x="863838" y="75382"/>
                    <a:pt x="842681" y="92306"/>
                  </a:cubicBezTo>
                  <a:cubicBezTo>
                    <a:pt x="813067" y="147310"/>
                    <a:pt x="791910" y="193848"/>
                    <a:pt x="753834" y="278466"/>
                  </a:cubicBezTo>
                  <a:close/>
                  <a:moveTo>
                    <a:pt x="674364" y="821039"/>
                  </a:moveTo>
                  <a:lnTo>
                    <a:pt x="674577" y="820652"/>
                  </a:lnTo>
                  <a:lnTo>
                    <a:pt x="681911" y="659247"/>
                  </a:lnTo>
                  <a:lnTo>
                    <a:pt x="719798" y="629253"/>
                  </a:lnTo>
                  <a:lnTo>
                    <a:pt x="721575" y="628045"/>
                  </a:lnTo>
                  <a:lnTo>
                    <a:pt x="724221" y="625399"/>
                  </a:lnTo>
                  <a:lnTo>
                    <a:pt x="758067" y="595781"/>
                  </a:lnTo>
                  <a:cubicBezTo>
                    <a:pt x="770758" y="566167"/>
                    <a:pt x="787681" y="532320"/>
                    <a:pt x="851147" y="422317"/>
                  </a:cubicBezTo>
                  <a:lnTo>
                    <a:pt x="854319" y="424431"/>
                  </a:lnTo>
                  <a:lnTo>
                    <a:pt x="855904" y="421259"/>
                  </a:lnTo>
                  <a:lnTo>
                    <a:pt x="851147" y="418088"/>
                  </a:lnTo>
                  <a:cubicBezTo>
                    <a:pt x="783453" y="528091"/>
                    <a:pt x="770758" y="561939"/>
                    <a:pt x="758067" y="591553"/>
                  </a:cubicBezTo>
                  <a:lnTo>
                    <a:pt x="724221" y="625399"/>
                  </a:lnTo>
                  <a:lnTo>
                    <a:pt x="719989" y="629102"/>
                  </a:lnTo>
                  <a:lnTo>
                    <a:pt x="719798" y="629253"/>
                  </a:lnTo>
                  <a:lnTo>
                    <a:pt x="681911" y="655019"/>
                  </a:lnTo>
                  <a:lnTo>
                    <a:pt x="681729" y="659070"/>
                  </a:lnTo>
                  <a:close/>
                  <a:moveTo>
                    <a:pt x="597990" y="1025570"/>
                  </a:moveTo>
                  <a:lnTo>
                    <a:pt x="598190" y="1024980"/>
                  </a:lnTo>
                  <a:lnTo>
                    <a:pt x="595885" y="1024518"/>
                  </a:lnTo>
                  <a:close/>
                  <a:moveTo>
                    <a:pt x="2119992" y="6660069"/>
                  </a:moveTo>
                  <a:lnTo>
                    <a:pt x="2120414" y="6658670"/>
                  </a:lnTo>
                  <a:lnTo>
                    <a:pt x="2111615" y="6649866"/>
                  </a:lnTo>
                  <a:close/>
                  <a:moveTo>
                    <a:pt x="1743929" y="6858000"/>
                  </a:moveTo>
                  <a:lnTo>
                    <a:pt x="1672367" y="6858000"/>
                  </a:lnTo>
                  <a:lnTo>
                    <a:pt x="1638095" y="6819444"/>
                  </a:lnTo>
                  <a:cubicBezTo>
                    <a:pt x="1642324" y="6810982"/>
                    <a:pt x="1684633" y="6836368"/>
                    <a:pt x="1663481" y="6785597"/>
                  </a:cubicBezTo>
                  <a:close/>
                  <a:moveTo>
                    <a:pt x="1901513" y="6858000"/>
                  </a:moveTo>
                  <a:lnTo>
                    <a:pt x="1795034" y="6858000"/>
                  </a:lnTo>
                  <a:lnTo>
                    <a:pt x="1731171" y="6781364"/>
                  </a:lnTo>
                  <a:lnTo>
                    <a:pt x="1698079" y="6745264"/>
                  </a:lnTo>
                  <a:lnTo>
                    <a:pt x="1793828" y="6858000"/>
                  </a:lnTo>
                  <a:lnTo>
                    <a:pt x="1748158" y="6858000"/>
                  </a:lnTo>
                  <a:lnTo>
                    <a:pt x="1667709" y="6785597"/>
                  </a:lnTo>
                  <a:cubicBezTo>
                    <a:pt x="1638095" y="6747517"/>
                    <a:pt x="1604248" y="6709441"/>
                    <a:pt x="1574630" y="6671360"/>
                  </a:cubicBezTo>
                  <a:cubicBezTo>
                    <a:pt x="1545015" y="6633284"/>
                    <a:pt x="1515397" y="6590975"/>
                    <a:pt x="1485783" y="6552895"/>
                  </a:cubicBezTo>
                  <a:cubicBezTo>
                    <a:pt x="1498473" y="6540204"/>
                    <a:pt x="1540782" y="6561357"/>
                    <a:pt x="1595786" y="6624823"/>
                  </a:cubicBezTo>
                  <a:lnTo>
                    <a:pt x="1601188" y="6631183"/>
                  </a:lnTo>
                  <a:lnTo>
                    <a:pt x="1651314" y="6642275"/>
                  </a:lnTo>
                  <a:cubicBezTo>
                    <a:pt x="1677228" y="6659727"/>
                    <a:pt x="1712133" y="6692517"/>
                    <a:pt x="1765018" y="6747517"/>
                  </a:cubicBezTo>
                  <a:cubicBezTo>
                    <a:pt x="1792520" y="6770788"/>
                    <a:pt x="1821079" y="6793001"/>
                    <a:pt x="1848052" y="6814155"/>
                  </a:cubicBezTo>
                  <a:close/>
                  <a:moveTo>
                    <a:pt x="8262739" y="6858000"/>
                  </a:moveTo>
                  <a:lnTo>
                    <a:pt x="2188465" y="6858000"/>
                  </a:lnTo>
                  <a:lnTo>
                    <a:pt x="2116185" y="6794059"/>
                  </a:lnTo>
                  <a:cubicBezTo>
                    <a:pt x="2090800" y="6768673"/>
                    <a:pt x="2023105" y="6743288"/>
                    <a:pt x="1976568" y="6679826"/>
                  </a:cubicBezTo>
                  <a:cubicBezTo>
                    <a:pt x="1904640" y="6603670"/>
                    <a:pt x="1845407" y="6531743"/>
                    <a:pt x="1773484" y="6455586"/>
                  </a:cubicBezTo>
                  <a:lnTo>
                    <a:pt x="1759550" y="6412038"/>
                  </a:lnTo>
                  <a:lnTo>
                    <a:pt x="1718480" y="6370968"/>
                  </a:lnTo>
                  <a:cubicBezTo>
                    <a:pt x="1671943" y="6324431"/>
                    <a:pt x="1625400" y="6273660"/>
                    <a:pt x="1578863" y="6218656"/>
                  </a:cubicBezTo>
                  <a:cubicBezTo>
                    <a:pt x="1570401" y="6189042"/>
                    <a:pt x="1506935" y="6108652"/>
                    <a:pt x="1561939" y="6142499"/>
                  </a:cubicBezTo>
                  <a:cubicBezTo>
                    <a:pt x="1540782" y="6117114"/>
                    <a:pt x="1523859" y="6087500"/>
                    <a:pt x="1506935" y="6066343"/>
                  </a:cubicBezTo>
                  <a:lnTo>
                    <a:pt x="1500383" y="6056069"/>
                  </a:lnTo>
                  <a:lnTo>
                    <a:pt x="1435007" y="6011339"/>
                  </a:lnTo>
                  <a:cubicBezTo>
                    <a:pt x="1384237" y="5952106"/>
                    <a:pt x="1341928" y="5888645"/>
                    <a:pt x="1308080" y="5829412"/>
                  </a:cubicBezTo>
                  <a:cubicBezTo>
                    <a:pt x="1274233" y="5765947"/>
                    <a:pt x="1248848" y="5706714"/>
                    <a:pt x="1236157" y="5660176"/>
                  </a:cubicBezTo>
                  <a:lnTo>
                    <a:pt x="1227695" y="5660176"/>
                  </a:lnTo>
                  <a:cubicBezTo>
                    <a:pt x="1193848" y="5600944"/>
                    <a:pt x="1160001" y="5537482"/>
                    <a:pt x="1130387" y="5474016"/>
                  </a:cubicBezTo>
                  <a:cubicBezTo>
                    <a:pt x="1100768" y="5410555"/>
                    <a:pt x="1066921" y="5351322"/>
                    <a:pt x="1037307" y="5287856"/>
                  </a:cubicBezTo>
                  <a:cubicBezTo>
                    <a:pt x="1003460" y="5215933"/>
                    <a:pt x="969612" y="5144006"/>
                    <a:pt x="939994" y="5072083"/>
                  </a:cubicBezTo>
                  <a:cubicBezTo>
                    <a:pt x="910380" y="5000155"/>
                    <a:pt x="880761" y="4923999"/>
                    <a:pt x="851147" y="4852075"/>
                  </a:cubicBezTo>
                  <a:lnTo>
                    <a:pt x="898733" y="4922927"/>
                  </a:lnTo>
                  <a:lnTo>
                    <a:pt x="898752" y="4922958"/>
                  </a:lnTo>
                  <a:lnTo>
                    <a:pt x="939994" y="5000155"/>
                  </a:lnTo>
                  <a:cubicBezTo>
                    <a:pt x="965379" y="5055159"/>
                    <a:pt x="990765" y="5114392"/>
                    <a:pt x="1028845" y="5186315"/>
                  </a:cubicBezTo>
                  <a:cubicBezTo>
                    <a:pt x="1045769" y="5211700"/>
                    <a:pt x="1049997" y="5254009"/>
                    <a:pt x="1058459" y="5287856"/>
                  </a:cubicBezTo>
                  <a:lnTo>
                    <a:pt x="1070701" y="5305806"/>
                  </a:lnTo>
                  <a:lnTo>
                    <a:pt x="1055634" y="5227473"/>
                  </a:lnTo>
                  <a:lnTo>
                    <a:pt x="1016346" y="5156168"/>
                  </a:lnTo>
                  <a:lnTo>
                    <a:pt x="952391" y="5012357"/>
                  </a:lnTo>
                  <a:lnTo>
                    <a:pt x="898752" y="4922958"/>
                  </a:lnTo>
                  <a:lnTo>
                    <a:pt x="898743" y="4922942"/>
                  </a:lnTo>
                  <a:lnTo>
                    <a:pt x="898733" y="4922927"/>
                  </a:lnTo>
                  <a:lnTo>
                    <a:pt x="876528" y="4885918"/>
                  </a:lnTo>
                  <a:cubicBezTo>
                    <a:pt x="846914" y="4801300"/>
                    <a:pt x="813067" y="4716683"/>
                    <a:pt x="783448" y="4632064"/>
                  </a:cubicBezTo>
                  <a:lnTo>
                    <a:pt x="703703" y="4371836"/>
                  </a:lnTo>
                  <a:lnTo>
                    <a:pt x="677518" y="4295977"/>
                  </a:lnTo>
                  <a:cubicBezTo>
                    <a:pt x="633148" y="4146823"/>
                    <a:pt x="595032" y="3994972"/>
                    <a:pt x="563468" y="3840737"/>
                  </a:cubicBezTo>
                  <a:lnTo>
                    <a:pt x="513030" y="3510255"/>
                  </a:lnTo>
                  <a:lnTo>
                    <a:pt x="512670" y="3519338"/>
                  </a:lnTo>
                  <a:cubicBezTo>
                    <a:pt x="512670" y="3540495"/>
                    <a:pt x="512670" y="3557419"/>
                    <a:pt x="516903" y="3587033"/>
                  </a:cubicBezTo>
                  <a:cubicBezTo>
                    <a:pt x="525365" y="3637804"/>
                    <a:pt x="533827" y="3688575"/>
                    <a:pt x="538056" y="3743579"/>
                  </a:cubicBezTo>
                  <a:cubicBezTo>
                    <a:pt x="546518" y="3798579"/>
                    <a:pt x="554979" y="3853583"/>
                    <a:pt x="563441" y="3904353"/>
                  </a:cubicBezTo>
                  <a:cubicBezTo>
                    <a:pt x="542289" y="3866273"/>
                    <a:pt x="533827" y="3815502"/>
                    <a:pt x="521132" y="3764731"/>
                  </a:cubicBezTo>
                  <a:cubicBezTo>
                    <a:pt x="512670" y="3709731"/>
                    <a:pt x="504209" y="3650499"/>
                    <a:pt x="491518" y="3587033"/>
                  </a:cubicBezTo>
                  <a:cubicBezTo>
                    <a:pt x="470361" y="3587033"/>
                    <a:pt x="466133" y="3587033"/>
                    <a:pt x="457671" y="3587033"/>
                  </a:cubicBezTo>
                  <a:cubicBezTo>
                    <a:pt x="453438" y="3540495"/>
                    <a:pt x="449209" y="3498186"/>
                    <a:pt x="436514" y="3426258"/>
                  </a:cubicBezTo>
                  <a:cubicBezTo>
                    <a:pt x="428052" y="3392411"/>
                    <a:pt x="415362" y="3358564"/>
                    <a:pt x="406900" y="3324717"/>
                  </a:cubicBezTo>
                  <a:cubicBezTo>
                    <a:pt x="398438" y="3290869"/>
                    <a:pt x="389976" y="3257022"/>
                    <a:pt x="381515" y="3227408"/>
                  </a:cubicBezTo>
                  <a:cubicBezTo>
                    <a:pt x="356129" y="3197790"/>
                    <a:pt x="334972" y="3176637"/>
                    <a:pt x="309587" y="3151252"/>
                  </a:cubicBezTo>
                  <a:cubicBezTo>
                    <a:pt x="301125" y="3151252"/>
                    <a:pt x="296896" y="3151252"/>
                    <a:pt x="288435" y="3151252"/>
                  </a:cubicBezTo>
                  <a:cubicBezTo>
                    <a:pt x="279973" y="3125866"/>
                    <a:pt x="271511" y="3087786"/>
                    <a:pt x="267278" y="3045477"/>
                  </a:cubicBezTo>
                  <a:cubicBezTo>
                    <a:pt x="263049" y="3003168"/>
                    <a:pt x="258816" y="2956630"/>
                    <a:pt x="258816" y="2910088"/>
                  </a:cubicBezTo>
                  <a:cubicBezTo>
                    <a:pt x="258816" y="2821242"/>
                    <a:pt x="263049" y="2740852"/>
                    <a:pt x="275740" y="2719700"/>
                  </a:cubicBezTo>
                  <a:cubicBezTo>
                    <a:pt x="279973" y="2694315"/>
                    <a:pt x="279973" y="2673158"/>
                    <a:pt x="284202" y="2652006"/>
                  </a:cubicBezTo>
                  <a:lnTo>
                    <a:pt x="298611" y="2605575"/>
                  </a:lnTo>
                  <a:lnTo>
                    <a:pt x="291606" y="2499693"/>
                  </a:lnTo>
                  <a:cubicBezTo>
                    <a:pt x="292663" y="2446808"/>
                    <a:pt x="296892" y="2391804"/>
                    <a:pt x="301125" y="2343147"/>
                  </a:cubicBezTo>
                  <a:lnTo>
                    <a:pt x="318049" y="2311419"/>
                  </a:lnTo>
                  <a:lnTo>
                    <a:pt x="318049" y="2292377"/>
                  </a:lnTo>
                  <a:cubicBezTo>
                    <a:pt x="309587" y="2317762"/>
                    <a:pt x="296896" y="2334686"/>
                    <a:pt x="284202" y="2355842"/>
                  </a:cubicBezTo>
                  <a:cubicBezTo>
                    <a:pt x="275740" y="2338919"/>
                    <a:pt x="263049" y="2330457"/>
                    <a:pt x="254587" y="2313533"/>
                  </a:cubicBezTo>
                  <a:cubicBezTo>
                    <a:pt x="237664" y="2288148"/>
                    <a:pt x="241892" y="2059679"/>
                    <a:pt x="199583" y="2237377"/>
                  </a:cubicBezTo>
                  <a:lnTo>
                    <a:pt x="189536" y="2177087"/>
                  </a:lnTo>
                  <a:lnTo>
                    <a:pt x="186893" y="2182373"/>
                  </a:lnTo>
                  <a:cubicBezTo>
                    <a:pt x="182660" y="2237377"/>
                    <a:pt x="174198" y="2296610"/>
                    <a:pt x="169969" y="2351609"/>
                  </a:cubicBezTo>
                  <a:cubicBezTo>
                    <a:pt x="165736" y="2406613"/>
                    <a:pt x="157274" y="2465846"/>
                    <a:pt x="157274" y="2520845"/>
                  </a:cubicBezTo>
                  <a:cubicBezTo>
                    <a:pt x="153046" y="2563154"/>
                    <a:pt x="148813" y="2609697"/>
                    <a:pt x="144584" y="2652006"/>
                  </a:cubicBezTo>
                  <a:lnTo>
                    <a:pt x="144584" y="2922779"/>
                  </a:lnTo>
                  <a:cubicBezTo>
                    <a:pt x="144584" y="2969321"/>
                    <a:pt x="144584" y="3015859"/>
                    <a:pt x="148813" y="3062401"/>
                  </a:cubicBezTo>
                  <a:cubicBezTo>
                    <a:pt x="153046" y="3108938"/>
                    <a:pt x="157274" y="3155481"/>
                    <a:pt x="157274" y="3202018"/>
                  </a:cubicBezTo>
                  <a:cubicBezTo>
                    <a:pt x="140351" y="3206251"/>
                    <a:pt x="144584" y="3362793"/>
                    <a:pt x="119198" y="3333179"/>
                  </a:cubicBezTo>
                  <a:cubicBezTo>
                    <a:pt x="114965" y="3333179"/>
                    <a:pt x="114965" y="3333179"/>
                    <a:pt x="110737" y="3333179"/>
                  </a:cubicBezTo>
                  <a:cubicBezTo>
                    <a:pt x="85351" y="3240099"/>
                    <a:pt x="85351" y="3159709"/>
                    <a:pt x="85351" y="3079324"/>
                  </a:cubicBezTo>
                  <a:cubicBezTo>
                    <a:pt x="85351" y="2998935"/>
                    <a:pt x="98042" y="2918550"/>
                    <a:pt x="85351" y="2817009"/>
                  </a:cubicBezTo>
                  <a:cubicBezTo>
                    <a:pt x="89580" y="2745081"/>
                    <a:pt x="98042" y="2681620"/>
                    <a:pt x="106504" y="2613925"/>
                  </a:cubicBezTo>
                  <a:lnTo>
                    <a:pt x="144566" y="2651983"/>
                  </a:lnTo>
                  <a:lnTo>
                    <a:pt x="110737" y="2609697"/>
                  </a:lnTo>
                  <a:cubicBezTo>
                    <a:pt x="102275" y="2567388"/>
                    <a:pt x="102275" y="2520845"/>
                    <a:pt x="102275" y="2457384"/>
                  </a:cubicBezTo>
                  <a:cubicBezTo>
                    <a:pt x="102275" y="2393918"/>
                    <a:pt x="106504" y="2317762"/>
                    <a:pt x="110737" y="2224682"/>
                  </a:cubicBezTo>
                  <a:cubicBezTo>
                    <a:pt x="110737" y="2203530"/>
                    <a:pt x="114965" y="2182373"/>
                    <a:pt x="114965" y="2161221"/>
                  </a:cubicBezTo>
                  <a:cubicBezTo>
                    <a:pt x="119198" y="2127373"/>
                    <a:pt x="123427" y="2089293"/>
                    <a:pt x="127660" y="2055446"/>
                  </a:cubicBezTo>
                  <a:cubicBezTo>
                    <a:pt x="144584" y="1996213"/>
                    <a:pt x="161508" y="1924290"/>
                    <a:pt x="178431" y="1865057"/>
                  </a:cubicBezTo>
                  <a:lnTo>
                    <a:pt x="203728" y="1738579"/>
                  </a:lnTo>
                  <a:lnTo>
                    <a:pt x="195355" y="1708512"/>
                  </a:lnTo>
                  <a:cubicBezTo>
                    <a:pt x="186893" y="1763516"/>
                    <a:pt x="174198" y="1814287"/>
                    <a:pt x="165736" y="1877748"/>
                  </a:cubicBezTo>
                  <a:cubicBezTo>
                    <a:pt x="148813" y="1936981"/>
                    <a:pt x="131889" y="2008908"/>
                    <a:pt x="114965" y="2068141"/>
                  </a:cubicBezTo>
                  <a:cubicBezTo>
                    <a:pt x="110737" y="2101988"/>
                    <a:pt x="106504" y="2140064"/>
                    <a:pt x="102275" y="2173911"/>
                  </a:cubicBezTo>
                  <a:cubicBezTo>
                    <a:pt x="102275" y="2195068"/>
                    <a:pt x="98042" y="2216220"/>
                    <a:pt x="98042" y="2237377"/>
                  </a:cubicBezTo>
                  <a:cubicBezTo>
                    <a:pt x="98042" y="2330457"/>
                    <a:pt x="93813" y="2406613"/>
                    <a:pt x="89580" y="2470075"/>
                  </a:cubicBezTo>
                  <a:cubicBezTo>
                    <a:pt x="89580" y="2533540"/>
                    <a:pt x="93813" y="2580078"/>
                    <a:pt x="98042" y="2622387"/>
                  </a:cubicBezTo>
                  <a:cubicBezTo>
                    <a:pt x="89580" y="2694315"/>
                    <a:pt x="81118" y="2757776"/>
                    <a:pt x="76889" y="2825470"/>
                  </a:cubicBezTo>
                  <a:cubicBezTo>
                    <a:pt x="89580" y="2927012"/>
                    <a:pt x="76889" y="3007401"/>
                    <a:pt x="76889" y="3087786"/>
                  </a:cubicBezTo>
                  <a:cubicBezTo>
                    <a:pt x="76889" y="3168175"/>
                    <a:pt x="76889" y="3248560"/>
                    <a:pt x="102275" y="3341640"/>
                  </a:cubicBezTo>
                  <a:cubicBezTo>
                    <a:pt x="102275" y="3341640"/>
                    <a:pt x="106504" y="3341640"/>
                    <a:pt x="110737" y="3341640"/>
                  </a:cubicBezTo>
                  <a:cubicBezTo>
                    <a:pt x="127660" y="3422030"/>
                    <a:pt x="144584" y="3498186"/>
                    <a:pt x="165736" y="3582805"/>
                  </a:cubicBezTo>
                  <a:cubicBezTo>
                    <a:pt x="169969" y="3637804"/>
                    <a:pt x="182660" y="3688575"/>
                    <a:pt x="195355" y="3781654"/>
                  </a:cubicBezTo>
                  <a:cubicBezTo>
                    <a:pt x="216507" y="3853583"/>
                    <a:pt x="237664" y="3921276"/>
                    <a:pt x="258816" y="3984738"/>
                  </a:cubicBezTo>
                  <a:cubicBezTo>
                    <a:pt x="268335" y="4105318"/>
                    <a:pt x="332592" y="4297296"/>
                    <a:pt x="358772" y="4421447"/>
                  </a:cubicBezTo>
                  <a:lnTo>
                    <a:pt x="367496" y="4505141"/>
                  </a:lnTo>
                  <a:lnTo>
                    <a:pt x="385748" y="4505141"/>
                  </a:lnTo>
                  <a:cubicBezTo>
                    <a:pt x="432285" y="4623607"/>
                    <a:pt x="461904" y="4687068"/>
                    <a:pt x="478828" y="4729378"/>
                  </a:cubicBezTo>
                  <a:cubicBezTo>
                    <a:pt x="499980" y="4771686"/>
                    <a:pt x="508442" y="4801305"/>
                    <a:pt x="512675" y="4843614"/>
                  </a:cubicBezTo>
                  <a:cubicBezTo>
                    <a:pt x="495751" y="4839381"/>
                    <a:pt x="474594" y="4797072"/>
                    <a:pt x="449209" y="4746301"/>
                  </a:cubicBezTo>
                  <a:cubicBezTo>
                    <a:pt x="423824" y="4695530"/>
                    <a:pt x="402671" y="4636297"/>
                    <a:pt x="381515" y="4593989"/>
                  </a:cubicBezTo>
                  <a:cubicBezTo>
                    <a:pt x="360362" y="4538989"/>
                    <a:pt x="398438" y="4691301"/>
                    <a:pt x="377286" y="4636297"/>
                  </a:cubicBezTo>
                  <a:lnTo>
                    <a:pt x="340476" y="4522194"/>
                  </a:lnTo>
                  <a:lnTo>
                    <a:pt x="313820" y="4526294"/>
                  </a:lnTo>
                  <a:cubicBezTo>
                    <a:pt x="301125" y="4492447"/>
                    <a:pt x="292663" y="4458599"/>
                    <a:pt x="284202" y="4428985"/>
                  </a:cubicBezTo>
                  <a:cubicBezTo>
                    <a:pt x="237664" y="4382443"/>
                    <a:pt x="203817" y="4285134"/>
                    <a:pt x="182660" y="4196284"/>
                  </a:cubicBezTo>
                  <a:cubicBezTo>
                    <a:pt x="161508" y="4107436"/>
                    <a:pt x="144584" y="4022818"/>
                    <a:pt x="119198" y="3988971"/>
                  </a:cubicBezTo>
                  <a:cubicBezTo>
                    <a:pt x="98042" y="3912815"/>
                    <a:pt x="98042" y="3832426"/>
                    <a:pt x="114965" y="3815502"/>
                  </a:cubicBezTo>
                  <a:cubicBezTo>
                    <a:pt x="106504" y="3747807"/>
                    <a:pt x="93813" y="3680113"/>
                    <a:pt x="85351" y="3612418"/>
                  </a:cubicBezTo>
                  <a:cubicBezTo>
                    <a:pt x="76889" y="3544724"/>
                    <a:pt x="72656" y="3477029"/>
                    <a:pt x="64195" y="3409335"/>
                  </a:cubicBezTo>
                  <a:cubicBezTo>
                    <a:pt x="47271" y="3358564"/>
                    <a:pt x="30347" y="3316255"/>
                    <a:pt x="17657" y="3261255"/>
                  </a:cubicBezTo>
                  <a:cubicBezTo>
                    <a:pt x="-7729" y="2973554"/>
                    <a:pt x="-11962" y="2639311"/>
                    <a:pt x="47271" y="2474308"/>
                  </a:cubicBezTo>
                  <a:cubicBezTo>
                    <a:pt x="51504" y="2402380"/>
                    <a:pt x="55733" y="2313533"/>
                    <a:pt x="76889" y="2271224"/>
                  </a:cubicBezTo>
                  <a:cubicBezTo>
                    <a:pt x="68428" y="2233144"/>
                    <a:pt x="59966" y="2199297"/>
                    <a:pt x="51504" y="2161221"/>
                  </a:cubicBezTo>
                  <a:cubicBezTo>
                    <a:pt x="59966" y="2089293"/>
                    <a:pt x="51504" y="1924290"/>
                    <a:pt x="102275" y="1856596"/>
                  </a:cubicBezTo>
                  <a:cubicBezTo>
                    <a:pt x="106504" y="1826977"/>
                    <a:pt x="110737" y="1805825"/>
                    <a:pt x="114965" y="1784668"/>
                  </a:cubicBezTo>
                  <a:cubicBezTo>
                    <a:pt x="123427" y="1678898"/>
                    <a:pt x="131889" y="1606970"/>
                    <a:pt x="148813" y="1539276"/>
                  </a:cubicBezTo>
                  <a:cubicBezTo>
                    <a:pt x="178431" y="1480043"/>
                    <a:pt x="216507" y="1382734"/>
                    <a:pt x="237664" y="1361578"/>
                  </a:cubicBezTo>
                  <a:cubicBezTo>
                    <a:pt x="258816" y="1408120"/>
                    <a:pt x="208045" y="1526585"/>
                    <a:pt x="216507" y="1602741"/>
                  </a:cubicBezTo>
                  <a:lnTo>
                    <a:pt x="237655" y="1561405"/>
                  </a:lnTo>
                  <a:lnTo>
                    <a:pt x="250354" y="1462591"/>
                  </a:lnTo>
                  <a:cubicBezTo>
                    <a:pt x="258816" y="1417634"/>
                    <a:pt x="265164" y="1376387"/>
                    <a:pt x="254587" y="1353116"/>
                  </a:cubicBezTo>
                  <a:cubicBezTo>
                    <a:pt x="267278" y="1302345"/>
                    <a:pt x="279973" y="1264264"/>
                    <a:pt x="292663" y="1213494"/>
                  </a:cubicBezTo>
                  <a:cubicBezTo>
                    <a:pt x="313820" y="1145799"/>
                    <a:pt x="330744" y="1073876"/>
                    <a:pt x="351896" y="1001948"/>
                  </a:cubicBezTo>
                  <a:cubicBezTo>
                    <a:pt x="373053" y="930025"/>
                    <a:pt x="398438" y="858098"/>
                    <a:pt x="423824" y="786174"/>
                  </a:cubicBezTo>
                  <a:lnTo>
                    <a:pt x="429212" y="780111"/>
                  </a:lnTo>
                  <a:lnTo>
                    <a:pt x="461904" y="608476"/>
                  </a:lnTo>
                  <a:cubicBezTo>
                    <a:pt x="478828" y="574629"/>
                    <a:pt x="495751" y="528087"/>
                    <a:pt x="508442" y="485778"/>
                  </a:cubicBezTo>
                  <a:cubicBezTo>
                    <a:pt x="525365" y="443469"/>
                    <a:pt x="546522" y="409622"/>
                    <a:pt x="563446" y="384236"/>
                  </a:cubicBezTo>
                  <a:cubicBezTo>
                    <a:pt x="601522" y="312313"/>
                    <a:pt x="631140" y="240385"/>
                    <a:pt x="673449" y="172691"/>
                  </a:cubicBezTo>
                  <a:cubicBezTo>
                    <a:pt x="688256" y="138844"/>
                    <a:pt x="703064" y="108171"/>
                    <a:pt x="717872" y="77497"/>
                  </a:cubicBezTo>
                  <a:lnTo>
                    <a:pt x="754037" y="0"/>
                  </a:lnTo>
                  <a:lnTo>
                    <a:pt x="1028695" y="0"/>
                  </a:lnTo>
                  <a:lnTo>
                    <a:pt x="986532" y="71149"/>
                  </a:lnTo>
                  <a:cubicBezTo>
                    <a:pt x="944223" y="151539"/>
                    <a:pt x="901914" y="231924"/>
                    <a:pt x="859605" y="308080"/>
                  </a:cubicBezTo>
                  <a:lnTo>
                    <a:pt x="721537" y="525648"/>
                  </a:lnTo>
                  <a:lnTo>
                    <a:pt x="719987" y="532320"/>
                  </a:lnTo>
                  <a:cubicBezTo>
                    <a:pt x="703063" y="570400"/>
                    <a:pt x="690368" y="616938"/>
                    <a:pt x="673445" y="659247"/>
                  </a:cubicBezTo>
                  <a:cubicBezTo>
                    <a:pt x="660754" y="684633"/>
                    <a:pt x="652292" y="701556"/>
                    <a:pt x="639597" y="718480"/>
                  </a:cubicBezTo>
                  <a:lnTo>
                    <a:pt x="631136" y="726942"/>
                  </a:lnTo>
                  <a:lnTo>
                    <a:pt x="593588" y="851755"/>
                  </a:lnTo>
                  <a:cubicBezTo>
                    <a:pt x="586717" y="883487"/>
                    <a:pt x="584598" y="906758"/>
                    <a:pt x="584598" y="925796"/>
                  </a:cubicBezTo>
                  <a:cubicBezTo>
                    <a:pt x="584598" y="963872"/>
                    <a:pt x="588827" y="989258"/>
                    <a:pt x="576136" y="1031567"/>
                  </a:cubicBezTo>
                  <a:cubicBezTo>
                    <a:pt x="554979" y="1090800"/>
                    <a:pt x="538056" y="1145803"/>
                    <a:pt x="516903" y="1205036"/>
                  </a:cubicBezTo>
                  <a:cubicBezTo>
                    <a:pt x="499980" y="1264269"/>
                    <a:pt x="478823" y="1319268"/>
                    <a:pt x="461900" y="1378501"/>
                  </a:cubicBezTo>
                  <a:cubicBezTo>
                    <a:pt x="440747" y="1467352"/>
                    <a:pt x="423824" y="1547737"/>
                    <a:pt x="402667" y="1632355"/>
                  </a:cubicBezTo>
                  <a:cubicBezTo>
                    <a:pt x="389976" y="1712745"/>
                    <a:pt x="381515" y="1788901"/>
                    <a:pt x="368820" y="1865057"/>
                  </a:cubicBezTo>
                  <a:cubicBezTo>
                    <a:pt x="356129" y="1941214"/>
                    <a:pt x="351896" y="2021599"/>
                    <a:pt x="347667" y="2097755"/>
                  </a:cubicBezTo>
                  <a:cubicBezTo>
                    <a:pt x="360358" y="2038522"/>
                    <a:pt x="368820" y="1983523"/>
                    <a:pt x="377281" y="1936981"/>
                  </a:cubicBezTo>
                  <a:lnTo>
                    <a:pt x="380027" y="1923713"/>
                  </a:lnTo>
                  <a:lnTo>
                    <a:pt x="385743" y="1860824"/>
                  </a:lnTo>
                  <a:cubicBezTo>
                    <a:pt x="398438" y="1784668"/>
                    <a:pt x="406900" y="1704283"/>
                    <a:pt x="419590" y="1628127"/>
                  </a:cubicBezTo>
                  <a:lnTo>
                    <a:pt x="430189" y="1631662"/>
                  </a:lnTo>
                  <a:lnTo>
                    <a:pt x="431108" y="1627731"/>
                  </a:lnTo>
                  <a:lnTo>
                    <a:pt x="419595" y="1623894"/>
                  </a:lnTo>
                  <a:cubicBezTo>
                    <a:pt x="440747" y="1535042"/>
                    <a:pt x="457671" y="1454657"/>
                    <a:pt x="478828" y="1370039"/>
                  </a:cubicBezTo>
                  <a:cubicBezTo>
                    <a:pt x="495751" y="1310807"/>
                    <a:pt x="512675" y="1251574"/>
                    <a:pt x="533827" y="1196570"/>
                  </a:cubicBezTo>
                  <a:lnTo>
                    <a:pt x="592789" y="1023900"/>
                  </a:lnTo>
                  <a:lnTo>
                    <a:pt x="588831" y="1023105"/>
                  </a:lnTo>
                  <a:cubicBezTo>
                    <a:pt x="601522" y="980796"/>
                    <a:pt x="597293" y="955411"/>
                    <a:pt x="597293" y="917335"/>
                  </a:cubicBezTo>
                  <a:cubicBezTo>
                    <a:pt x="597293" y="879254"/>
                    <a:pt x="601522" y="824255"/>
                    <a:pt x="643831" y="718480"/>
                  </a:cubicBezTo>
                  <a:cubicBezTo>
                    <a:pt x="652292" y="701556"/>
                    <a:pt x="660754" y="680404"/>
                    <a:pt x="677678" y="659247"/>
                  </a:cubicBezTo>
                  <a:lnTo>
                    <a:pt x="678815" y="656156"/>
                  </a:lnTo>
                  <a:lnTo>
                    <a:pt x="724220" y="532320"/>
                  </a:lnTo>
                  <a:cubicBezTo>
                    <a:pt x="770758" y="456164"/>
                    <a:pt x="813067" y="384241"/>
                    <a:pt x="863838" y="312313"/>
                  </a:cubicBezTo>
                  <a:cubicBezTo>
                    <a:pt x="906147" y="231928"/>
                    <a:pt x="944227" y="151539"/>
                    <a:pt x="990765" y="75382"/>
                  </a:cubicBezTo>
                  <a:cubicBezTo>
                    <a:pt x="1001343" y="58459"/>
                    <a:pt x="1012979" y="39420"/>
                    <a:pt x="1024614" y="19852"/>
                  </a:cubicBezTo>
                  <a:lnTo>
                    <a:pt x="1036060" y="0"/>
                  </a:lnTo>
                  <a:lnTo>
                    <a:pt x="1150037" y="0"/>
                  </a:lnTo>
                  <a:lnTo>
                    <a:pt x="1075780" y="117164"/>
                  </a:lnTo>
                  <a:cubicBezTo>
                    <a:pt x="975428" y="298827"/>
                    <a:pt x="897685" y="499531"/>
                    <a:pt x="796143" y="655019"/>
                  </a:cubicBezTo>
                  <a:cubicBezTo>
                    <a:pt x="779220" y="710018"/>
                    <a:pt x="762296" y="769251"/>
                    <a:pt x="741139" y="828483"/>
                  </a:cubicBezTo>
                  <a:cubicBezTo>
                    <a:pt x="719987" y="887716"/>
                    <a:pt x="707292" y="946949"/>
                    <a:pt x="690368" y="1006181"/>
                  </a:cubicBezTo>
                  <a:cubicBezTo>
                    <a:pt x="648059" y="1133109"/>
                    <a:pt x="584598" y="1268497"/>
                    <a:pt x="580365" y="1378501"/>
                  </a:cubicBezTo>
                  <a:cubicBezTo>
                    <a:pt x="554979" y="1463119"/>
                    <a:pt x="529594" y="1547737"/>
                    <a:pt x="508442" y="1632355"/>
                  </a:cubicBezTo>
                  <a:cubicBezTo>
                    <a:pt x="495747" y="1695821"/>
                    <a:pt x="487285" y="1759283"/>
                    <a:pt x="474594" y="1822748"/>
                  </a:cubicBezTo>
                  <a:lnTo>
                    <a:pt x="457671" y="1920057"/>
                  </a:lnTo>
                  <a:cubicBezTo>
                    <a:pt x="453438" y="1953904"/>
                    <a:pt x="449209" y="1983523"/>
                    <a:pt x="444976" y="2017370"/>
                  </a:cubicBezTo>
                  <a:cubicBezTo>
                    <a:pt x="432285" y="2106217"/>
                    <a:pt x="415362" y="2190835"/>
                    <a:pt x="406900" y="2279686"/>
                  </a:cubicBezTo>
                  <a:cubicBezTo>
                    <a:pt x="402667" y="2334686"/>
                    <a:pt x="398438" y="2381228"/>
                    <a:pt x="394205" y="2440460"/>
                  </a:cubicBezTo>
                  <a:cubicBezTo>
                    <a:pt x="398438" y="2482769"/>
                    <a:pt x="406900" y="2525078"/>
                    <a:pt x="415362" y="2609697"/>
                  </a:cubicBezTo>
                  <a:lnTo>
                    <a:pt x="425276" y="2517483"/>
                  </a:lnTo>
                  <a:lnTo>
                    <a:pt x="423824" y="2486998"/>
                  </a:lnTo>
                  <a:cubicBezTo>
                    <a:pt x="428052" y="2427765"/>
                    <a:pt x="436514" y="2364300"/>
                    <a:pt x="440747" y="2309300"/>
                  </a:cubicBezTo>
                  <a:cubicBezTo>
                    <a:pt x="449209" y="2220449"/>
                    <a:pt x="466133" y="2135831"/>
                    <a:pt x="478823" y="2046984"/>
                  </a:cubicBezTo>
                  <a:lnTo>
                    <a:pt x="509024" y="2010743"/>
                  </a:lnTo>
                  <a:lnTo>
                    <a:pt x="552878" y="1717258"/>
                  </a:lnTo>
                  <a:lnTo>
                    <a:pt x="550751" y="1666203"/>
                  </a:lnTo>
                  <a:lnTo>
                    <a:pt x="592549" y="1546374"/>
                  </a:lnTo>
                  <a:lnTo>
                    <a:pt x="617419" y="1445769"/>
                  </a:lnTo>
                  <a:lnTo>
                    <a:pt x="609983" y="1463119"/>
                  </a:lnTo>
                  <a:cubicBezTo>
                    <a:pt x="601522" y="1458891"/>
                    <a:pt x="593060" y="1454657"/>
                    <a:pt x="584598" y="1454657"/>
                  </a:cubicBezTo>
                  <a:cubicBezTo>
                    <a:pt x="563441" y="1509661"/>
                    <a:pt x="542289" y="1573123"/>
                    <a:pt x="521132" y="1636589"/>
                  </a:cubicBezTo>
                  <a:cubicBezTo>
                    <a:pt x="521132" y="1666203"/>
                    <a:pt x="521132" y="1700050"/>
                    <a:pt x="525365" y="1738130"/>
                  </a:cubicBezTo>
                  <a:cubicBezTo>
                    <a:pt x="512670" y="1805825"/>
                    <a:pt x="504209" y="1865057"/>
                    <a:pt x="495747" y="1932752"/>
                  </a:cubicBezTo>
                  <a:cubicBezTo>
                    <a:pt x="495747" y="1941214"/>
                    <a:pt x="491518" y="1953904"/>
                    <a:pt x="491518" y="1966599"/>
                  </a:cubicBezTo>
                  <a:cubicBezTo>
                    <a:pt x="474594" y="1983523"/>
                    <a:pt x="466133" y="2000446"/>
                    <a:pt x="449209" y="2017370"/>
                  </a:cubicBezTo>
                  <a:cubicBezTo>
                    <a:pt x="453438" y="1983523"/>
                    <a:pt x="457671" y="1953904"/>
                    <a:pt x="461900" y="1920057"/>
                  </a:cubicBezTo>
                  <a:lnTo>
                    <a:pt x="478823" y="1822748"/>
                  </a:lnTo>
                  <a:cubicBezTo>
                    <a:pt x="491518" y="1759283"/>
                    <a:pt x="499980" y="1695821"/>
                    <a:pt x="512670" y="1632355"/>
                  </a:cubicBezTo>
                  <a:cubicBezTo>
                    <a:pt x="538056" y="1547737"/>
                    <a:pt x="563441" y="1463119"/>
                    <a:pt x="584598" y="1378501"/>
                  </a:cubicBezTo>
                  <a:cubicBezTo>
                    <a:pt x="588827" y="1268497"/>
                    <a:pt x="652292" y="1137342"/>
                    <a:pt x="694601" y="1006181"/>
                  </a:cubicBezTo>
                  <a:cubicBezTo>
                    <a:pt x="711525" y="946949"/>
                    <a:pt x="724216" y="887716"/>
                    <a:pt x="745372" y="828483"/>
                  </a:cubicBezTo>
                  <a:cubicBezTo>
                    <a:pt x="762296" y="769251"/>
                    <a:pt x="783448" y="714251"/>
                    <a:pt x="800372" y="655019"/>
                  </a:cubicBezTo>
                  <a:cubicBezTo>
                    <a:pt x="901914" y="499531"/>
                    <a:pt x="977278" y="298827"/>
                    <a:pt x="1078224" y="117164"/>
                  </a:cubicBezTo>
                  <a:lnTo>
                    <a:pt x="1153691" y="0"/>
                  </a:lnTo>
                  <a:lnTo>
                    <a:pt x="8262739" y="0"/>
                  </a:lnTo>
                  <a:close/>
                </a:path>
              </a:pathLst>
            </a:custGeom>
            <a:gradFill flip="none" rotWithShape="1">
              <a:gsLst>
                <a:gs pos="0">
                  <a:schemeClr val="accent1">
                    <a:lumMod val="5000"/>
                    <a:lumOff val="95000"/>
                  </a:schemeClr>
                </a:gs>
                <a:gs pos="100000">
                  <a:schemeClr val="accent1">
                    <a:alpha val="71000"/>
                  </a:schemeClr>
                </a:gs>
              </a:gsLst>
              <a:path path="circle">
                <a:fillToRect r="100000" b="100000"/>
              </a:path>
              <a:tileRect l="-100000" t="-100000"/>
            </a:gradFill>
            <a:ln w="9525" cap="flat">
              <a:noFill/>
              <a:prstDash val="solid"/>
              <a:miter/>
            </a:ln>
          </p:spPr>
          <p:txBody>
            <a:bodyPr wrap="square" rtlCol="0" anchor="ctr">
              <a:noAutofit/>
            </a:bodyPr>
            <a:lstStyle/>
            <a:p>
              <a:endParaRPr lang="en-ZA" dirty="0"/>
            </a:p>
          </p:txBody>
        </p:sp>
        <p:sp>
          <p:nvSpPr>
            <p:cNvPr id="49" name="Freeform: Shape 48">
              <a:extLst>
                <a:ext uri="{FF2B5EF4-FFF2-40B4-BE49-F238E27FC236}">
                  <a16:creationId xmlns:a16="http://schemas.microsoft.com/office/drawing/2014/main" id="{E57DC5CA-335F-46F5-9254-09213DA69092}"/>
                </a:ext>
              </a:extLst>
            </p:cNvPr>
            <p:cNvSpPr/>
            <p:nvPr userDrawn="1"/>
          </p:nvSpPr>
          <p:spPr>
            <a:xfrm rot="900000">
              <a:off x="-731331" y="24786"/>
              <a:ext cx="7308033" cy="7484336"/>
            </a:xfrm>
            <a:custGeom>
              <a:avLst/>
              <a:gdLst>
                <a:gd name="connsiteX0" fmla="*/ 6913876 w 7308033"/>
                <a:gd name="connsiteY0" fmla="*/ 5776530 h 7484336"/>
                <a:gd name="connsiteX1" fmla="*/ 6875166 w 7308033"/>
                <a:gd name="connsiteY1" fmla="*/ 5892655 h 7484336"/>
                <a:gd name="connsiteX2" fmla="*/ 6806682 w 7308033"/>
                <a:gd name="connsiteY2" fmla="*/ 6017714 h 7484336"/>
                <a:gd name="connsiteX3" fmla="*/ 6771323 w 7308033"/>
                <a:gd name="connsiteY3" fmla="*/ 6086199 h 7484336"/>
                <a:gd name="connsiteX4" fmla="*/ 6757742 w 7308033"/>
                <a:gd name="connsiteY4" fmla="*/ 6110614 h 7484336"/>
                <a:gd name="connsiteX5" fmla="*/ 6727685 w 7308033"/>
                <a:gd name="connsiteY5" fmla="*/ 6118668 h 7484336"/>
                <a:gd name="connsiteX6" fmla="*/ 6753086 w 7308033"/>
                <a:gd name="connsiteY6" fmla="*/ 6059400 h 7484336"/>
                <a:gd name="connsiteX7" fmla="*/ 6779882 w 7308033"/>
                <a:gd name="connsiteY7" fmla="*/ 6014738 h 7484336"/>
                <a:gd name="connsiteX8" fmla="*/ 6815614 w 7308033"/>
                <a:gd name="connsiteY8" fmla="*/ 5955186 h 7484336"/>
                <a:gd name="connsiteX9" fmla="*/ 6848369 w 7308033"/>
                <a:gd name="connsiteY9" fmla="*/ 5895635 h 7484336"/>
                <a:gd name="connsiteX10" fmla="*/ 6913876 w 7308033"/>
                <a:gd name="connsiteY10" fmla="*/ 5776530 h 7484336"/>
                <a:gd name="connsiteX11" fmla="*/ 6721144 w 7308033"/>
                <a:gd name="connsiteY11" fmla="*/ 5521292 h 7484336"/>
                <a:gd name="connsiteX12" fmla="*/ 6648868 w 7308033"/>
                <a:gd name="connsiteY12" fmla="*/ 5648492 h 7484336"/>
                <a:gd name="connsiteX13" fmla="*/ 6647540 w 7308033"/>
                <a:gd name="connsiteY13" fmla="*/ 5651550 h 7484336"/>
                <a:gd name="connsiteX14" fmla="*/ 6720331 w 7308033"/>
                <a:gd name="connsiteY14" fmla="*/ 5523433 h 7484336"/>
                <a:gd name="connsiteX15" fmla="*/ 7114698 w 7308033"/>
                <a:gd name="connsiteY15" fmla="*/ 4793131 h 7484336"/>
                <a:gd name="connsiteX16" fmla="*/ 7113630 w 7308033"/>
                <a:gd name="connsiteY16" fmla="*/ 4798399 h 7484336"/>
                <a:gd name="connsiteX17" fmla="*/ 7122304 w 7308033"/>
                <a:gd name="connsiteY17" fmla="*/ 4808811 h 7484336"/>
                <a:gd name="connsiteX18" fmla="*/ 7149104 w 7308033"/>
                <a:gd name="connsiteY18" fmla="*/ 4838587 h 7484336"/>
                <a:gd name="connsiteX19" fmla="*/ 7157044 w 7308033"/>
                <a:gd name="connsiteY19" fmla="*/ 4831309 h 7484336"/>
                <a:gd name="connsiteX20" fmla="*/ 7159029 w 7308033"/>
                <a:gd name="connsiteY20" fmla="*/ 4829985 h 7484336"/>
                <a:gd name="connsiteX21" fmla="*/ 7166970 w 7308033"/>
                <a:gd name="connsiteY21" fmla="*/ 4826677 h 7484336"/>
                <a:gd name="connsiteX22" fmla="*/ 7167420 w 7308033"/>
                <a:gd name="connsiteY22" fmla="*/ 4824391 h 7484336"/>
                <a:gd name="connsiteX23" fmla="*/ 7159029 w 7308033"/>
                <a:gd name="connsiteY23" fmla="*/ 4829985 h 7484336"/>
                <a:gd name="connsiteX24" fmla="*/ 7158037 w 7308033"/>
                <a:gd name="connsiteY24" fmla="*/ 4830399 h 7484336"/>
                <a:gd name="connsiteX25" fmla="*/ 7157044 w 7308033"/>
                <a:gd name="connsiteY25" fmla="*/ 4831309 h 7484336"/>
                <a:gd name="connsiteX26" fmla="*/ 7155060 w 7308033"/>
                <a:gd name="connsiteY26" fmla="*/ 4832632 h 7484336"/>
                <a:gd name="connsiteX27" fmla="*/ 7125284 w 7308033"/>
                <a:gd name="connsiteY27" fmla="*/ 4805832 h 7484336"/>
                <a:gd name="connsiteX28" fmla="*/ 7152080 w 7308033"/>
                <a:gd name="connsiteY28" fmla="*/ 4391948 h 7484336"/>
                <a:gd name="connsiteX29" fmla="*/ 7117409 w 7308033"/>
                <a:gd name="connsiteY29" fmla="*/ 4536420 h 7484336"/>
                <a:gd name="connsiteX30" fmla="*/ 7117412 w 7308033"/>
                <a:gd name="connsiteY30" fmla="*/ 4536420 h 7484336"/>
                <a:gd name="connsiteX31" fmla="*/ 7152083 w 7308033"/>
                <a:gd name="connsiteY31" fmla="*/ 4391952 h 7484336"/>
                <a:gd name="connsiteX32" fmla="*/ 7178880 w 7308033"/>
                <a:gd name="connsiteY32" fmla="*/ 4362173 h 7484336"/>
                <a:gd name="connsiteX33" fmla="*/ 7161015 w 7308033"/>
                <a:gd name="connsiteY33" fmla="*/ 4400883 h 7484336"/>
                <a:gd name="connsiteX34" fmla="*/ 7156923 w 7308033"/>
                <a:gd name="connsiteY34" fmla="*/ 4482020 h 7484336"/>
                <a:gd name="connsiteX35" fmla="*/ 7155060 w 7308033"/>
                <a:gd name="connsiteY35" fmla="*/ 4558694 h 7484336"/>
                <a:gd name="connsiteX36" fmla="*/ 7125284 w 7308033"/>
                <a:gd name="connsiteY36" fmla="*/ 4650316 h 7484336"/>
                <a:gd name="connsiteX37" fmla="*/ 7125283 w 7308033"/>
                <a:gd name="connsiteY37" fmla="*/ 4660782 h 7484336"/>
                <a:gd name="connsiteX38" fmla="*/ 7161015 w 7308033"/>
                <a:gd name="connsiteY38" fmla="*/ 4558693 h 7484336"/>
                <a:gd name="connsiteX39" fmla="*/ 7166970 w 7308033"/>
                <a:gd name="connsiteY39" fmla="*/ 4400880 h 7484336"/>
                <a:gd name="connsiteX40" fmla="*/ 7180853 w 7308033"/>
                <a:gd name="connsiteY40" fmla="*/ 4370804 h 7484336"/>
                <a:gd name="connsiteX41" fmla="*/ 7050842 w 7308033"/>
                <a:gd name="connsiteY41" fmla="*/ 4234134 h 7484336"/>
                <a:gd name="connsiteX42" fmla="*/ 7031332 w 7308033"/>
                <a:gd name="connsiteY42" fmla="*/ 4280253 h 7484336"/>
                <a:gd name="connsiteX43" fmla="*/ 7024045 w 7308033"/>
                <a:gd name="connsiteY43" fmla="*/ 4347286 h 7484336"/>
                <a:gd name="connsiteX44" fmla="*/ 7014651 w 7308033"/>
                <a:gd name="connsiteY44" fmla="*/ 4315972 h 7484336"/>
                <a:gd name="connsiteX45" fmla="*/ 7011215 w 7308033"/>
                <a:gd name="connsiteY45" fmla="*/ 4320392 h 7484336"/>
                <a:gd name="connsiteX46" fmla="*/ 7021069 w 7308033"/>
                <a:gd name="connsiteY46" fmla="*/ 4353241 h 7484336"/>
                <a:gd name="connsiteX47" fmla="*/ 7015114 w 7308033"/>
                <a:gd name="connsiteY47" fmla="*/ 4400882 h 7484336"/>
                <a:gd name="connsiteX48" fmla="*/ 7027025 w 7308033"/>
                <a:gd name="connsiteY48" fmla="*/ 4439590 h 7484336"/>
                <a:gd name="connsiteX49" fmla="*/ 7036255 w 7308033"/>
                <a:gd name="connsiteY49" fmla="*/ 4439077 h 7484336"/>
                <a:gd name="connsiteX50" fmla="*/ 7030001 w 7308033"/>
                <a:gd name="connsiteY50" fmla="*/ 4418745 h 7484336"/>
                <a:gd name="connsiteX51" fmla="*/ 7035955 w 7308033"/>
                <a:gd name="connsiteY51" fmla="*/ 4371104 h 7484336"/>
                <a:gd name="connsiteX52" fmla="*/ 7050842 w 7308033"/>
                <a:gd name="connsiteY52" fmla="*/ 4234134 h 7484336"/>
                <a:gd name="connsiteX53" fmla="*/ 7300963 w 7308033"/>
                <a:gd name="connsiteY53" fmla="*/ 4153741 h 7484336"/>
                <a:gd name="connsiteX54" fmla="*/ 7306918 w 7308033"/>
                <a:gd name="connsiteY54" fmla="*/ 4156717 h 7484336"/>
                <a:gd name="connsiteX55" fmla="*/ 7303939 w 7308033"/>
                <a:gd name="connsiteY55" fmla="*/ 4281775 h 7484336"/>
                <a:gd name="connsiteX56" fmla="*/ 7306918 w 7308033"/>
                <a:gd name="connsiteY56" fmla="*/ 4368127 h 7484336"/>
                <a:gd name="connsiteX57" fmla="*/ 7297984 w 7308033"/>
                <a:gd name="connsiteY57" fmla="*/ 4525938 h 7484336"/>
                <a:gd name="connsiteX58" fmla="*/ 7289052 w 7308033"/>
                <a:gd name="connsiteY58" fmla="*/ 4615266 h 7484336"/>
                <a:gd name="connsiteX59" fmla="*/ 7262253 w 7308033"/>
                <a:gd name="connsiteY59" fmla="*/ 4746280 h 7484336"/>
                <a:gd name="connsiteX60" fmla="*/ 7253322 w 7308033"/>
                <a:gd name="connsiteY60" fmla="*/ 4856452 h 7484336"/>
                <a:gd name="connsiteX61" fmla="*/ 7208656 w 7308033"/>
                <a:gd name="connsiteY61" fmla="*/ 5058929 h 7484336"/>
                <a:gd name="connsiteX62" fmla="*/ 7166969 w 7308033"/>
                <a:gd name="connsiteY62" fmla="*/ 5234606 h 7484336"/>
                <a:gd name="connsiteX63" fmla="*/ 7092532 w 7308033"/>
                <a:gd name="connsiteY63" fmla="*/ 5267360 h 7484336"/>
                <a:gd name="connsiteX64" fmla="*/ 7098487 w 7308033"/>
                <a:gd name="connsiteY64" fmla="*/ 5249495 h 7484336"/>
                <a:gd name="connsiteX65" fmla="*/ 7110397 w 7308033"/>
                <a:gd name="connsiteY65" fmla="*/ 5124436 h 7484336"/>
                <a:gd name="connsiteX66" fmla="*/ 7155060 w 7308033"/>
                <a:gd name="connsiteY66" fmla="*/ 4993422 h 7484336"/>
                <a:gd name="connsiteX67" fmla="*/ 7190791 w 7308033"/>
                <a:gd name="connsiteY67" fmla="*/ 4972581 h 7484336"/>
                <a:gd name="connsiteX68" fmla="*/ 7190791 w 7308033"/>
                <a:gd name="connsiteY68" fmla="*/ 4972577 h 7484336"/>
                <a:gd name="connsiteX69" fmla="*/ 7229501 w 7308033"/>
                <a:gd name="connsiteY69" fmla="*/ 4746280 h 7484336"/>
                <a:gd name="connsiteX70" fmla="*/ 7250343 w 7308033"/>
                <a:gd name="connsiteY70" fmla="*/ 4639087 h 7484336"/>
                <a:gd name="connsiteX71" fmla="*/ 7268208 w 7308033"/>
                <a:gd name="connsiteY71" fmla="*/ 4528918 h 7484336"/>
                <a:gd name="connsiteX72" fmla="*/ 7283097 w 7308033"/>
                <a:gd name="connsiteY72" fmla="*/ 4424700 h 7484336"/>
                <a:gd name="connsiteX73" fmla="*/ 7289052 w 7308033"/>
                <a:gd name="connsiteY73" fmla="*/ 4326441 h 7484336"/>
                <a:gd name="connsiteX74" fmla="*/ 7292029 w 7308033"/>
                <a:gd name="connsiteY74" fmla="*/ 4243069 h 7484336"/>
                <a:gd name="connsiteX75" fmla="*/ 7297984 w 7308033"/>
                <a:gd name="connsiteY75" fmla="*/ 4198403 h 7484336"/>
                <a:gd name="connsiteX76" fmla="*/ 7300963 w 7308033"/>
                <a:gd name="connsiteY76" fmla="*/ 4153741 h 7484336"/>
                <a:gd name="connsiteX77" fmla="*/ 4874223 w 7308033"/>
                <a:gd name="connsiteY77" fmla="*/ 452594 h 7484336"/>
                <a:gd name="connsiteX78" fmla="*/ 5026078 w 7308033"/>
                <a:gd name="connsiteY78" fmla="*/ 521077 h 7484336"/>
                <a:gd name="connsiteX79" fmla="*/ 5091585 w 7308033"/>
                <a:gd name="connsiteY79" fmla="*/ 574674 h 7484336"/>
                <a:gd name="connsiteX80" fmla="*/ 4945685 w 7308033"/>
                <a:gd name="connsiteY80" fmla="*/ 503212 h 7484336"/>
                <a:gd name="connsiteX81" fmla="*/ 4874223 w 7308033"/>
                <a:gd name="connsiteY81" fmla="*/ 452594 h 7484336"/>
                <a:gd name="connsiteX82" fmla="*/ 4379943 w 7308033"/>
                <a:gd name="connsiteY82" fmla="*/ 235228 h 7484336"/>
                <a:gd name="connsiteX83" fmla="*/ 4499046 w 7308033"/>
                <a:gd name="connsiteY83" fmla="*/ 262025 h 7484336"/>
                <a:gd name="connsiteX84" fmla="*/ 4665792 w 7308033"/>
                <a:gd name="connsiteY84" fmla="*/ 345398 h 7484336"/>
                <a:gd name="connsiteX85" fmla="*/ 4379943 w 7308033"/>
                <a:gd name="connsiteY85" fmla="*/ 235228 h 7484336"/>
                <a:gd name="connsiteX86" fmla="*/ 3998811 w 7308033"/>
                <a:gd name="connsiteY86" fmla="*/ 128035 h 7484336"/>
                <a:gd name="connsiteX87" fmla="*/ 4120890 w 7308033"/>
                <a:gd name="connsiteY87" fmla="*/ 136966 h 7484336"/>
                <a:gd name="connsiteX88" fmla="*/ 4269770 w 7308033"/>
                <a:gd name="connsiteY88" fmla="*/ 196518 h 7484336"/>
                <a:gd name="connsiteX89" fmla="*/ 4085159 w 7308033"/>
                <a:gd name="connsiteY89" fmla="*/ 163766 h 7484336"/>
                <a:gd name="connsiteX90" fmla="*/ 3998811 w 7308033"/>
                <a:gd name="connsiteY90" fmla="*/ 128035 h 7484336"/>
                <a:gd name="connsiteX91" fmla="*/ 550622 w 7308033"/>
                <a:gd name="connsiteY91" fmla="*/ 992975 h 7484336"/>
                <a:gd name="connsiteX92" fmla="*/ 535712 w 7308033"/>
                <a:gd name="connsiteY92" fmla="*/ 999512 h 7484336"/>
                <a:gd name="connsiteX93" fmla="*/ 516599 w 7308033"/>
                <a:gd name="connsiteY93" fmla="*/ 1006608 h 7484336"/>
                <a:gd name="connsiteX94" fmla="*/ 512050 w 7308033"/>
                <a:gd name="connsiteY94" fmla="*/ 1012379 h 7484336"/>
                <a:gd name="connsiteX95" fmla="*/ 479295 w 7308033"/>
                <a:gd name="connsiteY95" fmla="*/ 1042154 h 7484336"/>
                <a:gd name="connsiteX96" fmla="*/ 395923 w 7308033"/>
                <a:gd name="connsiteY96" fmla="*/ 1095751 h 7484336"/>
                <a:gd name="connsiteX97" fmla="*/ 339350 w 7308033"/>
                <a:gd name="connsiteY97" fmla="*/ 1158282 h 7484336"/>
                <a:gd name="connsiteX98" fmla="*/ 285753 w 7308033"/>
                <a:gd name="connsiteY98" fmla="*/ 1220810 h 7484336"/>
                <a:gd name="connsiteX99" fmla="*/ 250022 w 7308033"/>
                <a:gd name="connsiteY99" fmla="*/ 1253565 h 7484336"/>
                <a:gd name="connsiteX100" fmla="*/ 248809 w 7308033"/>
                <a:gd name="connsiteY100" fmla="*/ 1252046 h 7484336"/>
                <a:gd name="connsiteX101" fmla="*/ 215035 w 7308033"/>
                <a:gd name="connsiteY101" fmla="*/ 1292647 h 7484336"/>
                <a:gd name="connsiteX102" fmla="*/ 157715 w 7308033"/>
                <a:gd name="connsiteY102" fmla="*/ 1363738 h 7484336"/>
                <a:gd name="connsiteX103" fmla="*/ 65411 w 7308033"/>
                <a:gd name="connsiteY103" fmla="*/ 1464976 h 7484336"/>
                <a:gd name="connsiteX104" fmla="*/ 80298 w 7308033"/>
                <a:gd name="connsiteY104" fmla="*/ 1482838 h 7484336"/>
                <a:gd name="connsiteX105" fmla="*/ 80582 w 7308033"/>
                <a:gd name="connsiteY105" fmla="*/ 1482588 h 7484336"/>
                <a:gd name="connsiteX106" fmla="*/ 68387 w 7308033"/>
                <a:gd name="connsiteY106" fmla="*/ 1467952 h 7484336"/>
                <a:gd name="connsiteX107" fmla="*/ 160691 w 7308033"/>
                <a:gd name="connsiteY107" fmla="*/ 1366714 h 7484336"/>
                <a:gd name="connsiteX108" fmla="*/ 252998 w 7308033"/>
                <a:gd name="connsiteY108" fmla="*/ 1253565 h 7484336"/>
                <a:gd name="connsiteX109" fmla="*/ 288729 w 7308033"/>
                <a:gd name="connsiteY109" fmla="*/ 1220813 h 7484336"/>
                <a:gd name="connsiteX110" fmla="*/ 342326 w 7308033"/>
                <a:gd name="connsiteY110" fmla="*/ 1158282 h 7484336"/>
                <a:gd name="connsiteX111" fmla="*/ 398899 w 7308033"/>
                <a:gd name="connsiteY111" fmla="*/ 1095754 h 7484336"/>
                <a:gd name="connsiteX112" fmla="*/ 482271 w 7308033"/>
                <a:gd name="connsiteY112" fmla="*/ 1042158 h 7484336"/>
                <a:gd name="connsiteX113" fmla="*/ 515026 w 7308033"/>
                <a:gd name="connsiteY113" fmla="*/ 1012382 h 7484336"/>
                <a:gd name="connsiteX114" fmla="*/ 550758 w 7308033"/>
                <a:gd name="connsiteY114" fmla="*/ 998983 h 7484336"/>
                <a:gd name="connsiteX115" fmla="*/ 562036 w 7308033"/>
                <a:gd name="connsiteY115" fmla="*/ 995482 h 7484336"/>
                <a:gd name="connsiteX116" fmla="*/ 561411 w 7308033"/>
                <a:gd name="connsiteY116" fmla="*/ 990559 h 7484336"/>
                <a:gd name="connsiteX117" fmla="*/ 550622 w 7308033"/>
                <a:gd name="connsiteY117" fmla="*/ 992975 h 7484336"/>
                <a:gd name="connsiteX118" fmla="*/ 3599813 w 7308033"/>
                <a:gd name="connsiteY118" fmla="*/ 151856 h 7484336"/>
                <a:gd name="connsiteX119" fmla="*/ 3652293 w 7308033"/>
                <a:gd name="connsiteY119" fmla="*/ 151484 h 7484336"/>
                <a:gd name="connsiteX120" fmla="*/ 3715937 w 7308033"/>
                <a:gd name="connsiteY120" fmla="*/ 157811 h 7484336"/>
                <a:gd name="connsiteX121" fmla="*/ 3802289 w 7308033"/>
                <a:gd name="connsiteY121" fmla="*/ 187587 h 7484336"/>
                <a:gd name="connsiteX122" fmla="*/ 3736782 w 7308033"/>
                <a:gd name="connsiteY122" fmla="*/ 178656 h 7484336"/>
                <a:gd name="connsiteX123" fmla="*/ 3599813 w 7308033"/>
                <a:gd name="connsiteY123" fmla="*/ 151856 h 7484336"/>
                <a:gd name="connsiteX124" fmla="*/ 1994473 w 7308033"/>
                <a:gd name="connsiteY124" fmla="*/ 334850 h 7484336"/>
                <a:gd name="connsiteX125" fmla="*/ 1968092 w 7308033"/>
                <a:gd name="connsiteY125" fmla="*/ 345401 h 7484336"/>
                <a:gd name="connsiteX126" fmla="*/ 1786460 w 7308033"/>
                <a:gd name="connsiteY126" fmla="*/ 407929 h 7484336"/>
                <a:gd name="connsiteX127" fmla="*/ 1607805 w 7308033"/>
                <a:gd name="connsiteY127" fmla="*/ 479391 h 7484336"/>
                <a:gd name="connsiteX128" fmla="*/ 1482746 w 7308033"/>
                <a:gd name="connsiteY128" fmla="*/ 535967 h 7484336"/>
                <a:gd name="connsiteX129" fmla="*/ 1399373 w 7308033"/>
                <a:gd name="connsiteY129" fmla="*/ 568719 h 7484336"/>
                <a:gd name="connsiteX130" fmla="*/ 1193918 w 7308033"/>
                <a:gd name="connsiteY130" fmla="*/ 664002 h 7484336"/>
                <a:gd name="connsiteX131" fmla="*/ 1095659 w 7308033"/>
                <a:gd name="connsiteY131" fmla="*/ 726533 h 7484336"/>
                <a:gd name="connsiteX132" fmla="*/ 1000376 w 7308033"/>
                <a:gd name="connsiteY132" fmla="*/ 789061 h 7484336"/>
                <a:gd name="connsiteX133" fmla="*/ 848517 w 7308033"/>
                <a:gd name="connsiteY133" fmla="*/ 902209 h 7484336"/>
                <a:gd name="connsiteX134" fmla="*/ 705592 w 7308033"/>
                <a:gd name="connsiteY134" fmla="*/ 1015358 h 7484336"/>
                <a:gd name="connsiteX135" fmla="*/ 568804 w 7308033"/>
                <a:gd name="connsiteY135" fmla="*/ 1134687 h 7484336"/>
                <a:gd name="connsiteX136" fmla="*/ 580534 w 7308033"/>
                <a:gd name="connsiteY136" fmla="*/ 1149351 h 7484336"/>
                <a:gd name="connsiteX137" fmla="*/ 609565 w 7308033"/>
                <a:gd name="connsiteY137" fmla="*/ 1129438 h 7484336"/>
                <a:gd name="connsiteX138" fmla="*/ 634277 w 7308033"/>
                <a:gd name="connsiteY138" fmla="*/ 1111019 h 7484336"/>
                <a:gd name="connsiteX139" fmla="*/ 723458 w 7308033"/>
                <a:gd name="connsiteY139" fmla="*/ 1033223 h 7484336"/>
                <a:gd name="connsiteX140" fmla="*/ 866382 w 7308033"/>
                <a:gd name="connsiteY140" fmla="*/ 920075 h 7484336"/>
                <a:gd name="connsiteX141" fmla="*/ 1018238 w 7308033"/>
                <a:gd name="connsiteY141" fmla="*/ 806926 h 7484336"/>
                <a:gd name="connsiteX142" fmla="*/ 1113521 w 7308033"/>
                <a:gd name="connsiteY142" fmla="*/ 744395 h 7484336"/>
                <a:gd name="connsiteX143" fmla="*/ 1211783 w 7308033"/>
                <a:gd name="connsiteY143" fmla="*/ 681867 h 7484336"/>
                <a:gd name="connsiteX144" fmla="*/ 1417236 w 7308033"/>
                <a:gd name="connsiteY144" fmla="*/ 586584 h 7484336"/>
                <a:gd name="connsiteX145" fmla="*/ 1497632 w 7308033"/>
                <a:gd name="connsiteY145" fmla="*/ 544898 h 7484336"/>
                <a:gd name="connsiteX146" fmla="*/ 1622691 w 7308033"/>
                <a:gd name="connsiteY146" fmla="*/ 488322 h 7484336"/>
                <a:gd name="connsiteX147" fmla="*/ 1801347 w 7308033"/>
                <a:gd name="connsiteY147" fmla="*/ 416860 h 7484336"/>
                <a:gd name="connsiteX148" fmla="*/ 1982978 w 7308033"/>
                <a:gd name="connsiteY148" fmla="*/ 354332 h 7484336"/>
                <a:gd name="connsiteX149" fmla="*/ 2059277 w 7308033"/>
                <a:gd name="connsiteY149" fmla="*/ 339346 h 7484336"/>
                <a:gd name="connsiteX150" fmla="*/ 2096133 w 7308033"/>
                <a:gd name="connsiteY150" fmla="*/ 326751 h 7484336"/>
                <a:gd name="connsiteX151" fmla="*/ 2597795 w 7308033"/>
                <a:gd name="connsiteY151" fmla="*/ 218526 h 7484336"/>
                <a:gd name="connsiteX152" fmla="*/ 2587435 w 7308033"/>
                <a:gd name="connsiteY152" fmla="*/ 215503 h 7484336"/>
                <a:gd name="connsiteX153" fmla="*/ 2524903 w 7308033"/>
                <a:gd name="connsiteY153" fmla="*/ 223318 h 7484336"/>
                <a:gd name="connsiteX154" fmla="*/ 2390910 w 7308033"/>
                <a:gd name="connsiteY154" fmla="*/ 241184 h 7484336"/>
                <a:gd name="connsiteX155" fmla="*/ 2259896 w 7308033"/>
                <a:gd name="connsiteY155" fmla="*/ 270959 h 7484336"/>
                <a:gd name="connsiteX156" fmla="*/ 2203324 w 7308033"/>
                <a:gd name="connsiteY156" fmla="*/ 288825 h 7484336"/>
                <a:gd name="connsiteX157" fmla="*/ 2137816 w 7308033"/>
                <a:gd name="connsiteY157" fmla="*/ 306691 h 7484336"/>
                <a:gd name="connsiteX158" fmla="*/ 2046992 w 7308033"/>
                <a:gd name="connsiteY158" fmla="*/ 272932 h 7484336"/>
                <a:gd name="connsiteX159" fmla="*/ 2096621 w 7308033"/>
                <a:gd name="connsiteY159" fmla="*/ 259634 h 7484336"/>
                <a:gd name="connsiteX160" fmla="*/ 2215233 w 7308033"/>
                <a:gd name="connsiteY160" fmla="*/ 244163 h 7484336"/>
                <a:gd name="connsiteX161" fmla="*/ 2313493 w 7308033"/>
                <a:gd name="connsiteY161" fmla="*/ 208432 h 7484336"/>
                <a:gd name="connsiteX162" fmla="*/ 2426642 w 7308033"/>
                <a:gd name="connsiteY162" fmla="*/ 178656 h 7484336"/>
                <a:gd name="connsiteX163" fmla="*/ 2664849 w 7308033"/>
                <a:gd name="connsiteY163" fmla="*/ 145901 h 7484336"/>
                <a:gd name="connsiteX164" fmla="*/ 3008762 w 7308033"/>
                <a:gd name="connsiteY164" fmla="*/ 128407 h 7484336"/>
                <a:gd name="connsiteX165" fmla="*/ 3285189 w 7308033"/>
                <a:gd name="connsiteY165" fmla="*/ 137682 h 7484336"/>
                <a:gd name="connsiteX166" fmla="*/ 3002806 w 7308033"/>
                <a:gd name="connsiteY166" fmla="*/ 127291 h 7484336"/>
                <a:gd name="connsiteX167" fmla="*/ 2658894 w 7308033"/>
                <a:gd name="connsiteY167" fmla="*/ 145901 h 7484336"/>
                <a:gd name="connsiteX168" fmla="*/ 2420686 w 7308033"/>
                <a:gd name="connsiteY168" fmla="*/ 178653 h 7484336"/>
                <a:gd name="connsiteX169" fmla="*/ 2307538 w 7308033"/>
                <a:gd name="connsiteY169" fmla="*/ 208428 h 7484336"/>
                <a:gd name="connsiteX170" fmla="*/ 2209275 w 7308033"/>
                <a:gd name="connsiteY170" fmla="*/ 244160 h 7484336"/>
                <a:gd name="connsiteX171" fmla="*/ 2102296 w 7308033"/>
                <a:gd name="connsiteY171" fmla="*/ 258113 h 7484336"/>
                <a:gd name="connsiteX172" fmla="*/ 3008390 w 7308033"/>
                <a:gd name="connsiteY172" fmla="*/ 15326 h 7484336"/>
                <a:gd name="connsiteX173" fmla="*/ 3013414 w 7308033"/>
                <a:gd name="connsiteY173" fmla="*/ 15352 h 7484336"/>
                <a:gd name="connsiteX174" fmla="*/ 3113720 w 7308033"/>
                <a:gd name="connsiteY174" fmla="*/ 14143 h 7484336"/>
                <a:gd name="connsiteX175" fmla="*/ 3319919 w 7308033"/>
                <a:gd name="connsiteY175" fmla="*/ 17863 h 7484336"/>
                <a:gd name="connsiteX176" fmla="*/ 3323758 w 7308033"/>
                <a:gd name="connsiteY176" fmla="*/ 20742 h 7484336"/>
                <a:gd name="connsiteX177" fmla="*/ 3424136 w 7308033"/>
                <a:gd name="connsiteY177" fmla="*/ 8931 h 7484336"/>
                <a:gd name="connsiteX178" fmla="*/ 3516441 w 7308033"/>
                <a:gd name="connsiteY178" fmla="*/ 23818 h 7484336"/>
                <a:gd name="connsiteX179" fmla="*/ 3608747 w 7308033"/>
                <a:gd name="connsiteY179" fmla="*/ 41683 h 7484336"/>
                <a:gd name="connsiteX180" fmla="*/ 3656370 w 7308033"/>
                <a:gd name="connsiteY180" fmla="*/ 52509 h 7484336"/>
                <a:gd name="connsiteX181" fmla="*/ 3605768 w 7308033"/>
                <a:gd name="connsiteY181" fmla="*/ 38707 h 7484336"/>
                <a:gd name="connsiteX182" fmla="*/ 3513461 w 7308033"/>
                <a:gd name="connsiteY182" fmla="*/ 20842 h 7484336"/>
                <a:gd name="connsiteX183" fmla="*/ 3421157 w 7308033"/>
                <a:gd name="connsiteY183" fmla="*/ 5955 h 7484336"/>
                <a:gd name="connsiteX184" fmla="*/ 3421158 w 7308033"/>
                <a:gd name="connsiteY184" fmla="*/ 0 h 7484336"/>
                <a:gd name="connsiteX185" fmla="*/ 3561102 w 7308033"/>
                <a:gd name="connsiteY185" fmla="*/ 8931 h 7484336"/>
                <a:gd name="connsiteX186" fmla="*/ 3704027 w 7308033"/>
                <a:gd name="connsiteY186" fmla="*/ 23821 h 7484336"/>
                <a:gd name="connsiteX187" fmla="*/ 3799310 w 7308033"/>
                <a:gd name="connsiteY187" fmla="*/ 47642 h 7484336"/>
                <a:gd name="connsiteX188" fmla="*/ 3861841 w 7308033"/>
                <a:gd name="connsiteY188" fmla="*/ 77418 h 7484336"/>
                <a:gd name="connsiteX189" fmla="*/ 3939259 w 7308033"/>
                <a:gd name="connsiteY189" fmla="*/ 62528 h 7484336"/>
                <a:gd name="connsiteX190" fmla="*/ 4055383 w 7308033"/>
                <a:gd name="connsiteY190" fmla="*/ 89328 h 7484336"/>
                <a:gd name="connsiteX191" fmla="*/ 4126846 w 7308033"/>
                <a:gd name="connsiteY191" fmla="*/ 110169 h 7484336"/>
                <a:gd name="connsiteX192" fmla="*/ 4123870 w 7308033"/>
                <a:gd name="connsiteY192" fmla="*/ 113149 h 7484336"/>
                <a:gd name="connsiteX193" fmla="*/ 4120890 w 7308033"/>
                <a:gd name="connsiteY193" fmla="*/ 133990 h 7484336"/>
                <a:gd name="connsiteX194" fmla="*/ 3998811 w 7308033"/>
                <a:gd name="connsiteY194" fmla="*/ 125059 h 7484336"/>
                <a:gd name="connsiteX195" fmla="*/ 3957124 w 7308033"/>
                <a:gd name="connsiteY195" fmla="*/ 113149 h 7484336"/>
                <a:gd name="connsiteX196" fmla="*/ 3915438 w 7308033"/>
                <a:gd name="connsiteY196" fmla="*/ 104214 h 7484336"/>
                <a:gd name="connsiteX197" fmla="*/ 3835041 w 7308033"/>
                <a:gd name="connsiteY197" fmla="*/ 86349 h 7484336"/>
                <a:gd name="connsiteX198" fmla="*/ 3754648 w 7308033"/>
                <a:gd name="connsiteY198" fmla="*/ 68483 h 7484336"/>
                <a:gd name="connsiteX199" fmla="*/ 3671275 w 7308033"/>
                <a:gd name="connsiteY199" fmla="*/ 56573 h 7484336"/>
                <a:gd name="connsiteX200" fmla="*/ 3578972 w 7308033"/>
                <a:gd name="connsiteY200" fmla="*/ 56573 h 7484336"/>
                <a:gd name="connsiteX201" fmla="*/ 3504530 w 7308033"/>
                <a:gd name="connsiteY201" fmla="*/ 56573 h 7484336"/>
                <a:gd name="connsiteX202" fmla="*/ 3388405 w 7308033"/>
                <a:gd name="connsiteY202" fmla="*/ 56573 h 7484336"/>
                <a:gd name="connsiteX203" fmla="*/ 3382950 w 7308033"/>
                <a:gd name="connsiteY203" fmla="*/ 54832 h 7484336"/>
                <a:gd name="connsiteX204" fmla="*/ 3331829 w 7308033"/>
                <a:gd name="connsiteY204" fmla="*/ 80394 h 7484336"/>
                <a:gd name="connsiteX205" fmla="*/ 3349695 w 7308033"/>
                <a:gd name="connsiteY205" fmla="*/ 110170 h 7484336"/>
                <a:gd name="connsiteX206" fmla="*/ 3528350 w 7308033"/>
                <a:gd name="connsiteY206" fmla="*/ 145901 h 7484336"/>
                <a:gd name="connsiteX207" fmla="*/ 3448848 w 7308033"/>
                <a:gd name="connsiteY207" fmla="*/ 147289 h 7484336"/>
                <a:gd name="connsiteX208" fmla="*/ 3450189 w 7308033"/>
                <a:gd name="connsiteY208" fmla="*/ 147392 h 7484336"/>
                <a:gd name="connsiteX209" fmla="*/ 3534306 w 7308033"/>
                <a:gd name="connsiteY209" fmla="*/ 145901 h 7484336"/>
                <a:gd name="connsiteX210" fmla="*/ 3605768 w 7308033"/>
                <a:gd name="connsiteY210" fmla="*/ 154835 h 7484336"/>
                <a:gd name="connsiteX211" fmla="*/ 3742737 w 7308033"/>
                <a:gd name="connsiteY211" fmla="*/ 181632 h 7484336"/>
                <a:gd name="connsiteX212" fmla="*/ 3808245 w 7308033"/>
                <a:gd name="connsiteY212" fmla="*/ 190566 h 7484336"/>
                <a:gd name="connsiteX213" fmla="*/ 3918417 w 7308033"/>
                <a:gd name="connsiteY213" fmla="*/ 214387 h 7484336"/>
                <a:gd name="connsiteX214" fmla="*/ 4031566 w 7308033"/>
                <a:gd name="connsiteY214" fmla="*/ 238208 h 7484336"/>
                <a:gd name="connsiteX215" fmla="*/ 4141735 w 7308033"/>
                <a:gd name="connsiteY215" fmla="*/ 265004 h 7484336"/>
                <a:gd name="connsiteX216" fmla="*/ 4251908 w 7308033"/>
                <a:gd name="connsiteY216" fmla="*/ 297759 h 7484336"/>
                <a:gd name="connsiteX217" fmla="*/ 4305504 w 7308033"/>
                <a:gd name="connsiteY217" fmla="*/ 312646 h 7484336"/>
                <a:gd name="connsiteX218" fmla="*/ 4359101 w 7308033"/>
                <a:gd name="connsiteY218" fmla="*/ 330511 h 7484336"/>
                <a:gd name="connsiteX219" fmla="*/ 4359792 w 7308033"/>
                <a:gd name="connsiteY219" fmla="*/ 331143 h 7484336"/>
                <a:gd name="connsiteX220" fmla="*/ 4398227 w 7308033"/>
                <a:gd name="connsiteY220" fmla="*/ 337770 h 7484336"/>
                <a:gd name="connsiteX221" fmla="*/ 4491368 w 7308033"/>
                <a:gd name="connsiteY221" fmla="*/ 372382 h 7484336"/>
                <a:gd name="connsiteX222" fmla="*/ 4504379 w 7308033"/>
                <a:gd name="connsiteY222" fmla="*/ 392095 h 7484336"/>
                <a:gd name="connsiteX223" fmla="*/ 4507980 w 7308033"/>
                <a:gd name="connsiteY223" fmla="*/ 393042 h 7484336"/>
                <a:gd name="connsiteX224" fmla="*/ 4591353 w 7308033"/>
                <a:gd name="connsiteY224" fmla="*/ 425794 h 7484336"/>
                <a:gd name="connsiteX225" fmla="*/ 4662816 w 7308033"/>
                <a:gd name="connsiteY225" fmla="*/ 455570 h 7484336"/>
                <a:gd name="connsiteX226" fmla="*/ 4734278 w 7308033"/>
                <a:gd name="connsiteY226" fmla="*/ 488325 h 7484336"/>
                <a:gd name="connsiteX227" fmla="*/ 4787874 w 7308033"/>
                <a:gd name="connsiteY227" fmla="*/ 518101 h 7484336"/>
                <a:gd name="connsiteX228" fmla="*/ 4823606 w 7308033"/>
                <a:gd name="connsiteY228" fmla="*/ 535967 h 7484336"/>
                <a:gd name="connsiteX229" fmla="*/ 4862313 w 7308033"/>
                <a:gd name="connsiteY229" fmla="*/ 556808 h 7484336"/>
                <a:gd name="connsiteX230" fmla="*/ 4993327 w 7308033"/>
                <a:gd name="connsiteY230" fmla="*/ 631250 h 7484336"/>
                <a:gd name="connsiteX231" fmla="*/ 5160072 w 7308033"/>
                <a:gd name="connsiteY231" fmla="*/ 738443 h 7484336"/>
                <a:gd name="connsiteX232" fmla="*/ 5246424 w 7308033"/>
                <a:gd name="connsiteY232" fmla="*/ 797995 h 7484336"/>
                <a:gd name="connsiteX233" fmla="*/ 5248924 w 7308033"/>
                <a:gd name="connsiteY233" fmla="*/ 799780 h 7484336"/>
                <a:gd name="connsiteX234" fmla="*/ 5293052 w 7308033"/>
                <a:gd name="connsiteY234" fmla="*/ 826589 h 7484336"/>
                <a:gd name="connsiteX235" fmla="*/ 6973427 w 7308033"/>
                <a:gd name="connsiteY235" fmla="*/ 3986995 h 7484336"/>
                <a:gd name="connsiteX236" fmla="*/ 6972171 w 7308033"/>
                <a:gd name="connsiteY236" fmla="*/ 4011914 h 7484336"/>
                <a:gd name="connsiteX237" fmla="*/ 7006179 w 7308033"/>
                <a:gd name="connsiteY237" fmla="*/ 4016772 h 7484336"/>
                <a:gd name="connsiteX238" fmla="*/ 7038932 w 7308033"/>
                <a:gd name="connsiteY238" fmla="*/ 4040592 h 7484336"/>
                <a:gd name="connsiteX239" fmla="*/ 7053821 w 7308033"/>
                <a:gd name="connsiteY239" fmla="*/ 4120986 h 7484336"/>
                <a:gd name="connsiteX240" fmla="*/ 7110394 w 7308033"/>
                <a:gd name="connsiteY240" fmla="*/ 4216268 h 7484336"/>
                <a:gd name="connsiteX241" fmla="*/ 7134218 w 7308033"/>
                <a:gd name="connsiteY241" fmla="*/ 4218435 h 7484336"/>
                <a:gd name="connsiteX242" fmla="*/ 7134218 w 7308033"/>
                <a:gd name="connsiteY242" fmla="*/ 4195427 h 7484336"/>
                <a:gd name="connsiteX243" fmla="*/ 7158423 w 7308033"/>
                <a:gd name="connsiteY243" fmla="*/ 4128188 h 7484336"/>
                <a:gd name="connsiteX244" fmla="*/ 7158035 w 7308033"/>
                <a:gd name="connsiteY244" fmla="*/ 4115034 h 7484336"/>
                <a:gd name="connsiteX245" fmla="*/ 7181856 w 7308033"/>
                <a:gd name="connsiteY245" fmla="*/ 4034637 h 7484336"/>
                <a:gd name="connsiteX246" fmla="*/ 7214611 w 7308033"/>
                <a:gd name="connsiteY246" fmla="*/ 4034637 h 7484336"/>
                <a:gd name="connsiteX247" fmla="*/ 7265228 w 7308033"/>
                <a:gd name="connsiteY247" fmla="*/ 4001885 h 7484336"/>
                <a:gd name="connsiteX248" fmla="*/ 7271184 w 7308033"/>
                <a:gd name="connsiteY248" fmla="*/ 4132899 h 7484336"/>
                <a:gd name="connsiteX249" fmla="*/ 7256297 w 7308033"/>
                <a:gd name="connsiteY249" fmla="*/ 4195427 h 7484336"/>
                <a:gd name="connsiteX250" fmla="*/ 7238432 w 7308033"/>
                <a:gd name="connsiteY250" fmla="*/ 4254979 h 7484336"/>
                <a:gd name="connsiteX251" fmla="*/ 7229498 w 7308033"/>
                <a:gd name="connsiteY251" fmla="*/ 4353241 h 7484336"/>
                <a:gd name="connsiteX252" fmla="*/ 7226521 w 7308033"/>
                <a:gd name="connsiteY252" fmla="*/ 4403859 h 7484336"/>
                <a:gd name="connsiteX253" fmla="*/ 7220567 w 7308033"/>
                <a:gd name="connsiteY253" fmla="*/ 4454479 h 7484336"/>
                <a:gd name="connsiteX254" fmla="*/ 7207871 w 7308033"/>
                <a:gd name="connsiteY254" fmla="*/ 4462944 h 7484336"/>
                <a:gd name="connsiteX255" fmla="*/ 7208656 w 7308033"/>
                <a:gd name="connsiteY255" fmla="*/ 4466386 h 7484336"/>
                <a:gd name="connsiteX256" fmla="*/ 7220819 w 7308033"/>
                <a:gd name="connsiteY256" fmla="*/ 4458278 h 7484336"/>
                <a:gd name="connsiteX257" fmla="*/ 7226521 w 7308033"/>
                <a:gd name="connsiteY257" fmla="*/ 4409814 h 7484336"/>
                <a:gd name="connsiteX258" fmla="*/ 7229497 w 7308033"/>
                <a:gd name="connsiteY258" fmla="*/ 4359196 h 7484336"/>
                <a:gd name="connsiteX259" fmla="*/ 7238432 w 7308033"/>
                <a:gd name="connsiteY259" fmla="*/ 4260934 h 7484336"/>
                <a:gd name="connsiteX260" fmla="*/ 7256297 w 7308033"/>
                <a:gd name="connsiteY260" fmla="*/ 4201383 h 7484336"/>
                <a:gd name="connsiteX261" fmla="*/ 7271184 w 7308033"/>
                <a:gd name="connsiteY261" fmla="*/ 4138855 h 7484336"/>
                <a:gd name="connsiteX262" fmla="*/ 7295004 w 7308033"/>
                <a:gd name="connsiteY262" fmla="*/ 4156720 h 7484336"/>
                <a:gd name="connsiteX263" fmla="*/ 7292028 w 7308033"/>
                <a:gd name="connsiteY263" fmla="*/ 4201382 h 7484336"/>
                <a:gd name="connsiteX264" fmla="*/ 7286074 w 7308033"/>
                <a:gd name="connsiteY264" fmla="*/ 4246047 h 7484336"/>
                <a:gd name="connsiteX265" fmla="*/ 7283094 w 7308033"/>
                <a:gd name="connsiteY265" fmla="*/ 4329421 h 7484336"/>
                <a:gd name="connsiteX266" fmla="*/ 7277139 w 7308033"/>
                <a:gd name="connsiteY266" fmla="*/ 4427679 h 7484336"/>
                <a:gd name="connsiteX267" fmla="*/ 7262253 w 7308033"/>
                <a:gd name="connsiteY267" fmla="*/ 4531896 h 7484336"/>
                <a:gd name="connsiteX268" fmla="*/ 7244387 w 7308033"/>
                <a:gd name="connsiteY268" fmla="*/ 4642066 h 7484336"/>
                <a:gd name="connsiteX269" fmla="*/ 7223542 w 7308033"/>
                <a:gd name="connsiteY269" fmla="*/ 4749259 h 7484336"/>
                <a:gd name="connsiteX270" fmla="*/ 7184835 w 7308033"/>
                <a:gd name="connsiteY270" fmla="*/ 4975556 h 7484336"/>
                <a:gd name="connsiteX271" fmla="*/ 7149104 w 7308033"/>
                <a:gd name="connsiteY271" fmla="*/ 4996401 h 7484336"/>
                <a:gd name="connsiteX272" fmla="*/ 7104438 w 7308033"/>
                <a:gd name="connsiteY272" fmla="*/ 5127416 h 7484336"/>
                <a:gd name="connsiteX273" fmla="*/ 7092529 w 7308033"/>
                <a:gd name="connsiteY273" fmla="*/ 5252474 h 7484336"/>
                <a:gd name="connsiteX274" fmla="*/ 7086573 w 7308033"/>
                <a:gd name="connsiteY274" fmla="*/ 5270339 h 7484336"/>
                <a:gd name="connsiteX275" fmla="*/ 7035956 w 7308033"/>
                <a:gd name="connsiteY275" fmla="*/ 5407309 h 7484336"/>
                <a:gd name="connsiteX276" fmla="*/ 7021066 w 7308033"/>
                <a:gd name="connsiteY276" fmla="*/ 5419219 h 7484336"/>
                <a:gd name="connsiteX277" fmla="*/ 6958538 w 7308033"/>
                <a:gd name="connsiteY277" fmla="*/ 5565120 h 7484336"/>
                <a:gd name="connsiteX278" fmla="*/ 7024045 w 7308033"/>
                <a:gd name="connsiteY278" fmla="*/ 5419219 h 7484336"/>
                <a:gd name="connsiteX279" fmla="*/ 7038932 w 7308033"/>
                <a:gd name="connsiteY279" fmla="*/ 5407309 h 7484336"/>
                <a:gd name="connsiteX280" fmla="*/ 6943648 w 7308033"/>
                <a:gd name="connsiteY280" fmla="*/ 5678268 h 7484336"/>
                <a:gd name="connsiteX281" fmla="*/ 6893031 w 7308033"/>
                <a:gd name="connsiteY281" fmla="*/ 5705068 h 7484336"/>
                <a:gd name="connsiteX282" fmla="*/ 6882533 w 7308033"/>
                <a:gd name="connsiteY282" fmla="*/ 5726066 h 7484336"/>
                <a:gd name="connsiteX283" fmla="*/ 6884100 w 7308033"/>
                <a:gd name="connsiteY283" fmla="*/ 5728886 h 7484336"/>
                <a:gd name="connsiteX284" fmla="*/ 6896010 w 7308033"/>
                <a:gd name="connsiteY284" fmla="*/ 5705065 h 7484336"/>
                <a:gd name="connsiteX285" fmla="*/ 6946628 w 7308033"/>
                <a:gd name="connsiteY285" fmla="*/ 5678269 h 7484336"/>
                <a:gd name="connsiteX286" fmla="*/ 6910897 w 7308033"/>
                <a:gd name="connsiteY286" fmla="*/ 5779506 h 7484336"/>
                <a:gd name="connsiteX287" fmla="*/ 6845389 w 7308033"/>
                <a:gd name="connsiteY287" fmla="*/ 5898611 h 7484336"/>
                <a:gd name="connsiteX288" fmla="*/ 6812638 w 7308033"/>
                <a:gd name="connsiteY288" fmla="*/ 5958162 h 7484336"/>
                <a:gd name="connsiteX289" fmla="*/ 6776907 w 7308033"/>
                <a:gd name="connsiteY289" fmla="*/ 6017714 h 7484336"/>
                <a:gd name="connsiteX290" fmla="*/ 6750106 w 7308033"/>
                <a:gd name="connsiteY290" fmla="*/ 6062376 h 7484336"/>
                <a:gd name="connsiteX291" fmla="*/ 6724490 w 7308033"/>
                <a:gd name="connsiteY291" fmla="*/ 6119524 h 7484336"/>
                <a:gd name="connsiteX292" fmla="*/ 6444201 w 7308033"/>
                <a:gd name="connsiteY292" fmla="*/ 6194627 h 7484336"/>
                <a:gd name="connsiteX293" fmla="*/ 6494406 w 7308033"/>
                <a:gd name="connsiteY293" fmla="*/ 6117091 h 7484336"/>
                <a:gd name="connsiteX294" fmla="*/ 6541675 w 7308033"/>
                <a:gd name="connsiteY294" fmla="*/ 6026649 h 7484336"/>
                <a:gd name="connsiteX295" fmla="*/ 6628027 w 7308033"/>
                <a:gd name="connsiteY295" fmla="*/ 5886700 h 7484336"/>
                <a:gd name="connsiteX296" fmla="*/ 6708421 w 7308033"/>
                <a:gd name="connsiteY296" fmla="*/ 5743775 h 7484336"/>
                <a:gd name="connsiteX297" fmla="*/ 6738196 w 7308033"/>
                <a:gd name="connsiteY297" fmla="*/ 5690179 h 7484336"/>
                <a:gd name="connsiteX298" fmla="*/ 6762017 w 7308033"/>
                <a:gd name="connsiteY298" fmla="*/ 5639562 h 7484336"/>
                <a:gd name="connsiteX299" fmla="*/ 6800727 w 7308033"/>
                <a:gd name="connsiteY299" fmla="*/ 5544279 h 7484336"/>
                <a:gd name="connsiteX300" fmla="*/ 6884100 w 7308033"/>
                <a:gd name="connsiteY300" fmla="*/ 5362643 h 7484336"/>
                <a:gd name="connsiteX301" fmla="*/ 6916852 w 7308033"/>
                <a:gd name="connsiteY301" fmla="*/ 5240564 h 7484336"/>
                <a:gd name="connsiteX302" fmla="*/ 6997248 w 7308033"/>
                <a:gd name="connsiteY302" fmla="*/ 4996401 h 7484336"/>
                <a:gd name="connsiteX303" fmla="*/ 7032979 w 7308033"/>
                <a:gd name="connsiteY303" fmla="*/ 4805835 h 7484336"/>
                <a:gd name="connsiteX304" fmla="*/ 7080621 w 7308033"/>
                <a:gd name="connsiteY304" fmla="*/ 4576559 h 7484336"/>
                <a:gd name="connsiteX305" fmla="*/ 7091362 w 7308033"/>
                <a:gd name="connsiteY305" fmla="*/ 4536286 h 7484336"/>
                <a:gd name="connsiteX306" fmla="*/ 7083597 w 7308033"/>
                <a:gd name="connsiteY306" fmla="*/ 4534872 h 7484336"/>
                <a:gd name="connsiteX307" fmla="*/ 7086573 w 7308033"/>
                <a:gd name="connsiteY307" fmla="*/ 4460435 h 7484336"/>
                <a:gd name="connsiteX308" fmla="*/ 7088158 w 7308033"/>
                <a:gd name="connsiteY308" fmla="*/ 4454885 h 7484336"/>
                <a:gd name="connsiteX309" fmla="*/ 7086079 w 7308033"/>
                <a:gd name="connsiteY309" fmla="*/ 4455001 h 7484336"/>
                <a:gd name="connsiteX310" fmla="*/ 7082312 w 7308033"/>
                <a:gd name="connsiteY310" fmla="*/ 4455210 h 7484336"/>
                <a:gd name="connsiteX311" fmla="*/ 7083597 w 7308033"/>
                <a:gd name="connsiteY311" fmla="*/ 4469366 h 7484336"/>
                <a:gd name="connsiteX312" fmla="*/ 7080621 w 7308033"/>
                <a:gd name="connsiteY312" fmla="*/ 4543807 h 7484336"/>
                <a:gd name="connsiteX313" fmla="*/ 7068710 w 7308033"/>
                <a:gd name="connsiteY313" fmla="*/ 4588469 h 7484336"/>
                <a:gd name="connsiteX314" fmla="*/ 6997249 w 7308033"/>
                <a:gd name="connsiteY314" fmla="*/ 4701618 h 7484336"/>
                <a:gd name="connsiteX315" fmla="*/ 6979383 w 7308033"/>
                <a:gd name="connsiteY315" fmla="*/ 4799880 h 7484336"/>
                <a:gd name="connsiteX316" fmla="*/ 6961517 w 7308033"/>
                <a:gd name="connsiteY316" fmla="*/ 4832632 h 7484336"/>
                <a:gd name="connsiteX317" fmla="*/ 6931741 w 7308033"/>
                <a:gd name="connsiteY317" fmla="*/ 4975556 h 7484336"/>
                <a:gd name="connsiteX318" fmla="*/ 6898986 w 7308033"/>
                <a:gd name="connsiteY318" fmla="*/ 5088705 h 7484336"/>
                <a:gd name="connsiteX319" fmla="*/ 6863255 w 7308033"/>
                <a:gd name="connsiteY319" fmla="*/ 5198877 h 7484336"/>
                <a:gd name="connsiteX320" fmla="*/ 6842413 w 7308033"/>
                <a:gd name="connsiteY320" fmla="*/ 5285226 h 7484336"/>
                <a:gd name="connsiteX321" fmla="*/ 6818593 w 7308033"/>
                <a:gd name="connsiteY321" fmla="*/ 5374554 h 7484336"/>
                <a:gd name="connsiteX322" fmla="*/ 6837590 w 7308033"/>
                <a:gd name="connsiteY322" fmla="*/ 5345006 h 7484336"/>
                <a:gd name="connsiteX323" fmla="*/ 6854324 w 7308033"/>
                <a:gd name="connsiteY323" fmla="*/ 5282247 h 7484336"/>
                <a:gd name="connsiteX324" fmla="*/ 6869211 w 7308033"/>
                <a:gd name="connsiteY324" fmla="*/ 5192919 h 7484336"/>
                <a:gd name="connsiteX325" fmla="*/ 6904941 w 7308033"/>
                <a:gd name="connsiteY325" fmla="*/ 5082750 h 7484336"/>
                <a:gd name="connsiteX326" fmla="*/ 6937697 w 7308033"/>
                <a:gd name="connsiteY326" fmla="*/ 4969602 h 7484336"/>
                <a:gd name="connsiteX327" fmla="*/ 6967473 w 7308033"/>
                <a:gd name="connsiteY327" fmla="*/ 4826677 h 7484336"/>
                <a:gd name="connsiteX328" fmla="*/ 6985338 w 7308033"/>
                <a:gd name="connsiteY328" fmla="*/ 4793921 h 7484336"/>
                <a:gd name="connsiteX329" fmla="*/ 7003203 w 7308033"/>
                <a:gd name="connsiteY329" fmla="*/ 4695662 h 7484336"/>
                <a:gd name="connsiteX330" fmla="*/ 7074666 w 7308033"/>
                <a:gd name="connsiteY330" fmla="*/ 4582514 h 7484336"/>
                <a:gd name="connsiteX331" fmla="*/ 7027025 w 7308033"/>
                <a:gd name="connsiteY331" fmla="*/ 4811787 h 7484336"/>
                <a:gd name="connsiteX332" fmla="*/ 6991293 w 7308033"/>
                <a:gd name="connsiteY332" fmla="*/ 5002353 h 7484336"/>
                <a:gd name="connsiteX333" fmla="*/ 6910897 w 7308033"/>
                <a:gd name="connsiteY333" fmla="*/ 5246516 h 7484336"/>
                <a:gd name="connsiteX334" fmla="*/ 6894994 w 7308033"/>
                <a:gd name="connsiteY334" fmla="*/ 5271255 h 7484336"/>
                <a:gd name="connsiteX335" fmla="*/ 6888195 w 7308033"/>
                <a:gd name="connsiteY335" fmla="*/ 5308303 h 7484336"/>
                <a:gd name="connsiteX336" fmla="*/ 6866235 w 7308033"/>
                <a:gd name="connsiteY336" fmla="*/ 5371578 h 7484336"/>
                <a:gd name="connsiteX337" fmla="*/ 6782861 w 7308033"/>
                <a:gd name="connsiteY337" fmla="*/ 5553209 h 7484336"/>
                <a:gd name="connsiteX338" fmla="*/ 6744152 w 7308033"/>
                <a:gd name="connsiteY338" fmla="*/ 5648492 h 7484336"/>
                <a:gd name="connsiteX339" fmla="*/ 6720330 w 7308033"/>
                <a:gd name="connsiteY339" fmla="*/ 5699113 h 7484336"/>
                <a:gd name="connsiteX340" fmla="*/ 6690554 w 7308033"/>
                <a:gd name="connsiteY340" fmla="*/ 5752710 h 7484336"/>
                <a:gd name="connsiteX341" fmla="*/ 6610162 w 7308033"/>
                <a:gd name="connsiteY341" fmla="*/ 5895635 h 7484336"/>
                <a:gd name="connsiteX342" fmla="*/ 6523810 w 7308033"/>
                <a:gd name="connsiteY342" fmla="*/ 6035579 h 7484336"/>
                <a:gd name="connsiteX343" fmla="*/ 6476540 w 7308033"/>
                <a:gd name="connsiteY343" fmla="*/ 6127141 h 7484336"/>
                <a:gd name="connsiteX344" fmla="*/ 6429810 w 7308033"/>
                <a:gd name="connsiteY344" fmla="*/ 6198484 h 7484336"/>
                <a:gd name="connsiteX345" fmla="*/ 6336174 w 7308033"/>
                <a:gd name="connsiteY345" fmla="*/ 6223573 h 7484336"/>
                <a:gd name="connsiteX346" fmla="*/ 6354089 w 7308033"/>
                <a:gd name="connsiteY346" fmla="*/ 6196370 h 7484336"/>
                <a:gd name="connsiteX347" fmla="*/ 6446392 w 7308033"/>
                <a:gd name="connsiteY347" fmla="*/ 6074290 h 7484336"/>
                <a:gd name="connsiteX348" fmla="*/ 6485103 w 7308033"/>
                <a:gd name="connsiteY348" fmla="*/ 6008783 h 7484336"/>
                <a:gd name="connsiteX349" fmla="*/ 6523809 w 7308033"/>
                <a:gd name="connsiteY349" fmla="*/ 5937321 h 7484336"/>
                <a:gd name="connsiteX350" fmla="*/ 6534834 w 7308033"/>
                <a:gd name="connsiteY350" fmla="*/ 5919741 h 7484336"/>
                <a:gd name="connsiteX351" fmla="*/ 6593762 w 7308033"/>
                <a:gd name="connsiteY351" fmla="*/ 5834622 h 7484336"/>
                <a:gd name="connsiteX352" fmla="*/ 6604206 w 7308033"/>
                <a:gd name="connsiteY352" fmla="*/ 5821193 h 7484336"/>
                <a:gd name="connsiteX353" fmla="*/ 6605697 w 7308033"/>
                <a:gd name="connsiteY353" fmla="*/ 5817382 h 7484336"/>
                <a:gd name="connsiteX354" fmla="*/ 6593762 w 7308033"/>
                <a:gd name="connsiteY354" fmla="*/ 5834622 h 7484336"/>
                <a:gd name="connsiteX355" fmla="*/ 6565125 w 7308033"/>
                <a:gd name="connsiteY355" fmla="*/ 5871441 h 7484336"/>
                <a:gd name="connsiteX356" fmla="*/ 6534834 w 7308033"/>
                <a:gd name="connsiteY356" fmla="*/ 5919741 h 7484336"/>
                <a:gd name="connsiteX357" fmla="*/ 6526789 w 7308033"/>
                <a:gd name="connsiteY357" fmla="*/ 5931363 h 7484336"/>
                <a:gd name="connsiteX358" fmla="*/ 6488078 w 7308033"/>
                <a:gd name="connsiteY358" fmla="*/ 6002825 h 7484336"/>
                <a:gd name="connsiteX359" fmla="*/ 6449371 w 7308033"/>
                <a:gd name="connsiteY359" fmla="*/ 6068331 h 7484336"/>
                <a:gd name="connsiteX360" fmla="*/ 6357065 w 7308033"/>
                <a:gd name="connsiteY360" fmla="*/ 6190414 h 7484336"/>
                <a:gd name="connsiteX361" fmla="*/ 6335765 w 7308033"/>
                <a:gd name="connsiteY361" fmla="*/ 6223683 h 7484336"/>
                <a:gd name="connsiteX362" fmla="*/ 6265251 w 7308033"/>
                <a:gd name="connsiteY362" fmla="*/ 6242577 h 7484336"/>
                <a:gd name="connsiteX363" fmla="*/ 6265470 w 7308033"/>
                <a:gd name="connsiteY363" fmla="*/ 6242204 h 7484336"/>
                <a:gd name="connsiteX364" fmla="*/ 6267736 w 7308033"/>
                <a:gd name="connsiteY364" fmla="*/ 6235077 h 7484336"/>
                <a:gd name="connsiteX365" fmla="*/ 6345154 w 7308033"/>
                <a:gd name="connsiteY365" fmla="*/ 6115973 h 7484336"/>
                <a:gd name="connsiteX366" fmla="*/ 6368975 w 7308033"/>
                <a:gd name="connsiteY366" fmla="*/ 6080242 h 7484336"/>
                <a:gd name="connsiteX367" fmla="*/ 6400648 w 7308033"/>
                <a:gd name="connsiteY367" fmla="*/ 6036311 h 7484336"/>
                <a:gd name="connsiteX368" fmla="*/ 6410661 w 7308033"/>
                <a:gd name="connsiteY368" fmla="*/ 6017714 h 7484336"/>
                <a:gd name="connsiteX369" fmla="*/ 6473189 w 7308033"/>
                <a:gd name="connsiteY369" fmla="*/ 5910521 h 7484336"/>
                <a:gd name="connsiteX370" fmla="*/ 6595272 w 7308033"/>
                <a:gd name="connsiteY370" fmla="*/ 5657424 h 7484336"/>
                <a:gd name="connsiteX371" fmla="*/ 6714376 w 7308033"/>
                <a:gd name="connsiteY371" fmla="*/ 5386465 h 7484336"/>
                <a:gd name="connsiteX372" fmla="*/ 6749362 w 7308033"/>
                <a:gd name="connsiteY372" fmla="*/ 5276292 h 7484336"/>
                <a:gd name="connsiteX373" fmla="*/ 6760782 w 7308033"/>
                <a:gd name="connsiteY373" fmla="*/ 5233196 h 7484336"/>
                <a:gd name="connsiteX374" fmla="*/ 6673915 w 7308033"/>
                <a:gd name="connsiteY374" fmla="*/ 5470534 h 7484336"/>
                <a:gd name="connsiteX375" fmla="*/ 6491183 w 7308033"/>
                <a:gd name="connsiteY375" fmla="*/ 5844051 h 7484336"/>
                <a:gd name="connsiteX376" fmla="*/ 6464429 w 7308033"/>
                <a:gd name="connsiteY376" fmla="*/ 5886350 h 7484336"/>
                <a:gd name="connsiteX377" fmla="*/ 6464258 w 7308033"/>
                <a:gd name="connsiteY377" fmla="*/ 5886700 h 7484336"/>
                <a:gd name="connsiteX378" fmla="*/ 6401726 w 7308033"/>
                <a:gd name="connsiteY378" fmla="*/ 5993893 h 7484336"/>
                <a:gd name="connsiteX379" fmla="*/ 6339199 w 7308033"/>
                <a:gd name="connsiteY379" fmla="*/ 6110021 h 7484336"/>
                <a:gd name="connsiteX380" fmla="*/ 6267736 w 7308033"/>
                <a:gd name="connsiteY380" fmla="*/ 6199349 h 7484336"/>
                <a:gd name="connsiteX381" fmla="*/ 6234610 w 7308033"/>
                <a:gd name="connsiteY381" fmla="*/ 6249967 h 7484336"/>
                <a:gd name="connsiteX382" fmla="*/ 6234112 w 7308033"/>
                <a:gd name="connsiteY382" fmla="*/ 6250921 h 7484336"/>
                <a:gd name="connsiteX383" fmla="*/ 1630942 w 7308033"/>
                <a:gd name="connsiteY383" fmla="*/ 7484336 h 7484336"/>
                <a:gd name="connsiteX384" fmla="*/ 75670 w 7308033"/>
                <a:gd name="connsiteY384" fmla="*/ 1679985 h 7484336"/>
                <a:gd name="connsiteX385" fmla="*/ 151760 w 7308033"/>
                <a:gd name="connsiteY385" fmla="*/ 1595990 h 7484336"/>
                <a:gd name="connsiteX386" fmla="*/ 202378 w 7308033"/>
                <a:gd name="connsiteY386" fmla="*/ 1533459 h 7484336"/>
                <a:gd name="connsiteX387" fmla="*/ 252998 w 7308033"/>
                <a:gd name="connsiteY387" fmla="*/ 1473907 h 7484336"/>
                <a:gd name="connsiteX388" fmla="*/ 434630 w 7308033"/>
                <a:gd name="connsiteY388" fmla="*/ 1259520 h 7484336"/>
                <a:gd name="connsiteX389" fmla="*/ 438539 w 7308033"/>
                <a:gd name="connsiteY389" fmla="*/ 1253836 h 7484336"/>
                <a:gd name="connsiteX390" fmla="*/ 441521 w 7308033"/>
                <a:gd name="connsiteY390" fmla="*/ 1250083 h 7484336"/>
                <a:gd name="connsiteX391" fmla="*/ 443846 w 7308033"/>
                <a:gd name="connsiteY391" fmla="*/ 1246116 h 7484336"/>
                <a:gd name="connsiteX392" fmla="*/ 453049 w 7308033"/>
                <a:gd name="connsiteY392" fmla="*/ 1232733 h 7484336"/>
                <a:gd name="connsiteX393" fmla="*/ 483515 w 7308033"/>
                <a:gd name="connsiteY393" fmla="*/ 1198305 h 7484336"/>
                <a:gd name="connsiteX394" fmla="*/ 485826 w 7308033"/>
                <a:gd name="connsiteY394" fmla="*/ 1195883 h 7484336"/>
                <a:gd name="connsiteX395" fmla="*/ 485254 w 7308033"/>
                <a:gd name="connsiteY395" fmla="*/ 1196339 h 7484336"/>
                <a:gd name="connsiteX396" fmla="*/ 483515 w 7308033"/>
                <a:gd name="connsiteY396" fmla="*/ 1198305 h 7484336"/>
                <a:gd name="connsiteX397" fmla="*/ 459198 w 7308033"/>
                <a:gd name="connsiteY397" fmla="*/ 1223789 h 7484336"/>
                <a:gd name="connsiteX398" fmla="*/ 453049 w 7308033"/>
                <a:gd name="connsiteY398" fmla="*/ 1232733 h 7484336"/>
                <a:gd name="connsiteX399" fmla="*/ 449032 w 7308033"/>
                <a:gd name="connsiteY399" fmla="*/ 1237272 h 7484336"/>
                <a:gd name="connsiteX400" fmla="*/ 443846 w 7308033"/>
                <a:gd name="connsiteY400" fmla="*/ 1246116 h 7484336"/>
                <a:gd name="connsiteX401" fmla="*/ 438539 w 7308033"/>
                <a:gd name="connsiteY401" fmla="*/ 1253836 h 7484336"/>
                <a:gd name="connsiteX402" fmla="*/ 431654 w 7308033"/>
                <a:gd name="connsiteY402" fmla="*/ 1262500 h 7484336"/>
                <a:gd name="connsiteX403" fmla="*/ 250022 w 7308033"/>
                <a:gd name="connsiteY403" fmla="*/ 1476886 h 7484336"/>
                <a:gd name="connsiteX404" fmla="*/ 199402 w 7308033"/>
                <a:gd name="connsiteY404" fmla="*/ 1536438 h 7484336"/>
                <a:gd name="connsiteX405" fmla="*/ 148784 w 7308033"/>
                <a:gd name="connsiteY405" fmla="*/ 1598966 h 7484336"/>
                <a:gd name="connsiteX406" fmla="*/ 75627 w 7308033"/>
                <a:gd name="connsiteY406" fmla="*/ 1679824 h 7484336"/>
                <a:gd name="connsiteX407" fmla="*/ 58982 w 7308033"/>
                <a:gd name="connsiteY407" fmla="*/ 1617705 h 7484336"/>
                <a:gd name="connsiteX408" fmla="*/ 170371 w 7308033"/>
                <a:gd name="connsiteY408" fmla="*/ 1479863 h 7484336"/>
                <a:gd name="connsiteX409" fmla="*/ 443564 w 7308033"/>
                <a:gd name="connsiteY409" fmla="*/ 1191037 h 7484336"/>
                <a:gd name="connsiteX410" fmla="*/ 580533 w 7308033"/>
                <a:gd name="connsiteY410" fmla="*/ 1065979 h 7484336"/>
                <a:gd name="connsiteX411" fmla="*/ 908069 w 7308033"/>
                <a:gd name="connsiteY411" fmla="*/ 809905 h 7484336"/>
                <a:gd name="connsiteX412" fmla="*/ 1021217 w 7308033"/>
                <a:gd name="connsiteY412" fmla="*/ 720578 h 7484336"/>
                <a:gd name="connsiteX413" fmla="*/ 1170097 w 7308033"/>
                <a:gd name="connsiteY413" fmla="*/ 643160 h 7484336"/>
                <a:gd name="connsiteX414" fmla="*/ 1265380 w 7308033"/>
                <a:gd name="connsiteY414" fmla="*/ 592540 h 7484336"/>
                <a:gd name="connsiteX415" fmla="*/ 1316001 w 7308033"/>
                <a:gd name="connsiteY415" fmla="*/ 565743 h 7484336"/>
                <a:gd name="connsiteX416" fmla="*/ 1372573 w 7308033"/>
                <a:gd name="connsiteY416" fmla="*/ 544898 h 7484336"/>
                <a:gd name="connsiteX417" fmla="*/ 1560163 w 7308033"/>
                <a:gd name="connsiteY417" fmla="*/ 461525 h 7484336"/>
                <a:gd name="connsiteX418" fmla="*/ 1811397 w 7308033"/>
                <a:gd name="connsiteY418" fmla="*/ 355077 h 7484336"/>
                <a:gd name="connsiteX419" fmla="*/ 1124673 w 7308033"/>
                <a:gd name="connsiteY419" fmla="*/ 520067 h 7484336"/>
                <a:gd name="connsiteX420" fmla="*/ 2022132 w 7308033"/>
                <a:gd name="connsiteY420" fmla="*/ 279593 h 7484336"/>
                <a:gd name="connsiteX421" fmla="*/ 1806557 w 7308033"/>
                <a:gd name="connsiteY421" fmla="*/ 355076 h 7484336"/>
                <a:gd name="connsiteX422" fmla="*/ 1554205 w 7308033"/>
                <a:gd name="connsiteY422" fmla="*/ 461525 h 7484336"/>
                <a:gd name="connsiteX423" fmla="*/ 1366618 w 7308033"/>
                <a:gd name="connsiteY423" fmla="*/ 544898 h 7484336"/>
                <a:gd name="connsiteX424" fmla="*/ 1310042 w 7308033"/>
                <a:gd name="connsiteY424" fmla="*/ 565740 h 7484336"/>
                <a:gd name="connsiteX425" fmla="*/ 1259425 w 7308033"/>
                <a:gd name="connsiteY425" fmla="*/ 592540 h 7484336"/>
                <a:gd name="connsiteX426" fmla="*/ 1164142 w 7308033"/>
                <a:gd name="connsiteY426" fmla="*/ 643157 h 7484336"/>
                <a:gd name="connsiteX427" fmla="*/ 1015262 w 7308033"/>
                <a:gd name="connsiteY427" fmla="*/ 720574 h 7484336"/>
                <a:gd name="connsiteX428" fmla="*/ 902114 w 7308033"/>
                <a:gd name="connsiteY428" fmla="*/ 809902 h 7484336"/>
                <a:gd name="connsiteX429" fmla="*/ 574578 w 7308033"/>
                <a:gd name="connsiteY429" fmla="*/ 1065975 h 7484336"/>
                <a:gd name="connsiteX430" fmla="*/ 506130 w 7308033"/>
                <a:gd name="connsiteY430" fmla="*/ 1125496 h 7484336"/>
                <a:gd name="connsiteX431" fmla="*/ 439166 w 7308033"/>
                <a:gd name="connsiteY431" fmla="*/ 1186639 h 7484336"/>
                <a:gd name="connsiteX432" fmla="*/ 440585 w 7308033"/>
                <a:gd name="connsiteY432" fmla="*/ 1188058 h 7484336"/>
                <a:gd name="connsiteX433" fmla="*/ 167392 w 7308033"/>
                <a:gd name="connsiteY433" fmla="*/ 1478001 h 7484336"/>
                <a:gd name="connsiteX434" fmla="*/ 57891 w 7308033"/>
                <a:gd name="connsiteY434" fmla="*/ 1613630 h 7484336"/>
                <a:gd name="connsiteX435" fmla="*/ 0 w 7308033"/>
                <a:gd name="connsiteY435" fmla="*/ 1397579 h 7484336"/>
                <a:gd name="connsiteX436" fmla="*/ 20746 w 7308033"/>
                <a:gd name="connsiteY436" fmla="*/ 1378624 h 7484336"/>
                <a:gd name="connsiteX437" fmla="*/ 23259 w 7308033"/>
                <a:gd name="connsiteY437" fmla="*/ 1423427 h 7484336"/>
                <a:gd name="connsiteX438" fmla="*/ 16526 w 7308033"/>
                <a:gd name="connsiteY438" fmla="*/ 1442259 h 7484336"/>
                <a:gd name="connsiteX439" fmla="*/ 113050 w 7308033"/>
                <a:gd name="connsiteY439" fmla="*/ 1342893 h 7484336"/>
                <a:gd name="connsiteX440" fmla="*/ 160691 w 7308033"/>
                <a:gd name="connsiteY440" fmla="*/ 1280365 h 7484336"/>
                <a:gd name="connsiteX441" fmla="*/ 223222 w 7308033"/>
                <a:gd name="connsiteY441" fmla="*/ 1220813 h 7484336"/>
                <a:gd name="connsiteX442" fmla="*/ 228612 w 7308033"/>
                <a:gd name="connsiteY442" fmla="*/ 1226800 h 7484336"/>
                <a:gd name="connsiteX443" fmla="*/ 226201 w 7308033"/>
                <a:gd name="connsiteY443" fmla="*/ 1223789 h 7484336"/>
                <a:gd name="connsiteX444" fmla="*/ 303619 w 7308033"/>
                <a:gd name="connsiteY444" fmla="*/ 1146372 h 7484336"/>
                <a:gd name="connsiteX445" fmla="*/ 381036 w 7308033"/>
                <a:gd name="connsiteY445" fmla="*/ 1074910 h 7484336"/>
                <a:gd name="connsiteX446" fmla="*/ 464409 w 7308033"/>
                <a:gd name="connsiteY446" fmla="*/ 985582 h 7484336"/>
                <a:gd name="connsiteX447" fmla="*/ 580534 w 7308033"/>
                <a:gd name="connsiteY447" fmla="*/ 899230 h 7484336"/>
                <a:gd name="connsiteX448" fmla="*/ 705592 w 7308033"/>
                <a:gd name="connsiteY448" fmla="*/ 806926 h 7484336"/>
                <a:gd name="connsiteX449" fmla="*/ 780365 w 7308033"/>
                <a:gd name="connsiteY449" fmla="*/ 754761 h 7484336"/>
                <a:gd name="connsiteX450" fmla="*/ 830651 w 7308033"/>
                <a:gd name="connsiteY450" fmla="*/ 708664 h 7484336"/>
                <a:gd name="connsiteX451" fmla="*/ 919979 w 7308033"/>
                <a:gd name="connsiteY451" fmla="*/ 655067 h 7484336"/>
                <a:gd name="connsiteX452" fmla="*/ 1015262 w 7308033"/>
                <a:gd name="connsiteY452" fmla="*/ 604450 h 7484336"/>
                <a:gd name="connsiteX453" fmla="*/ 1027876 w 7308033"/>
                <a:gd name="connsiteY453" fmla="*/ 597963 h 7484336"/>
                <a:gd name="connsiteX454" fmla="*/ 1060299 w 7308033"/>
                <a:gd name="connsiteY454" fmla="*/ 566115 h 7484336"/>
                <a:gd name="connsiteX455" fmla="*/ 1113524 w 7308033"/>
                <a:gd name="connsiteY455" fmla="*/ 527032 h 7484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Lst>
              <a:rect l="l" t="t" r="r" b="b"/>
              <a:pathLst>
                <a:path w="7308033" h="7484336">
                  <a:moveTo>
                    <a:pt x="6913876" y="5776530"/>
                  </a:moveTo>
                  <a:cubicBezTo>
                    <a:pt x="6904942" y="5815238"/>
                    <a:pt x="6893031" y="5850969"/>
                    <a:pt x="6875166" y="5892655"/>
                  </a:cubicBezTo>
                  <a:cubicBezTo>
                    <a:pt x="6857300" y="5931366"/>
                    <a:pt x="6836458" y="5973052"/>
                    <a:pt x="6806682" y="6017714"/>
                  </a:cubicBezTo>
                  <a:cubicBezTo>
                    <a:pt x="6794772" y="6041535"/>
                    <a:pt x="6782862" y="6064611"/>
                    <a:pt x="6771323" y="6086199"/>
                  </a:cubicBezTo>
                  <a:lnTo>
                    <a:pt x="6757742" y="6110614"/>
                  </a:lnTo>
                  <a:lnTo>
                    <a:pt x="6727685" y="6118668"/>
                  </a:lnTo>
                  <a:lnTo>
                    <a:pt x="6753086" y="6059400"/>
                  </a:lnTo>
                  <a:cubicBezTo>
                    <a:pt x="6764996" y="6041535"/>
                    <a:pt x="6770951" y="6029624"/>
                    <a:pt x="6779882" y="6014738"/>
                  </a:cubicBezTo>
                  <a:cubicBezTo>
                    <a:pt x="6791793" y="5993894"/>
                    <a:pt x="6803704" y="5976028"/>
                    <a:pt x="6815614" y="5955186"/>
                  </a:cubicBezTo>
                  <a:cubicBezTo>
                    <a:pt x="6827524" y="5934342"/>
                    <a:pt x="6836459" y="5916476"/>
                    <a:pt x="6848369" y="5895635"/>
                  </a:cubicBezTo>
                  <a:cubicBezTo>
                    <a:pt x="6869210" y="5856924"/>
                    <a:pt x="6893031" y="5818217"/>
                    <a:pt x="6913876" y="5776530"/>
                  </a:cubicBezTo>
                  <a:close/>
                  <a:moveTo>
                    <a:pt x="6721144" y="5521292"/>
                  </a:moveTo>
                  <a:lnTo>
                    <a:pt x="6648868" y="5648492"/>
                  </a:lnTo>
                  <a:lnTo>
                    <a:pt x="6647540" y="5651550"/>
                  </a:lnTo>
                  <a:lnTo>
                    <a:pt x="6720331" y="5523433"/>
                  </a:lnTo>
                  <a:close/>
                  <a:moveTo>
                    <a:pt x="7114698" y="4793131"/>
                  </a:moveTo>
                  <a:lnTo>
                    <a:pt x="7113630" y="4798399"/>
                  </a:lnTo>
                  <a:lnTo>
                    <a:pt x="7122304" y="4808811"/>
                  </a:lnTo>
                  <a:cubicBezTo>
                    <a:pt x="7131239" y="4817745"/>
                    <a:pt x="7140170" y="4829656"/>
                    <a:pt x="7149104" y="4838587"/>
                  </a:cubicBezTo>
                  <a:lnTo>
                    <a:pt x="7157044" y="4831309"/>
                  </a:lnTo>
                  <a:lnTo>
                    <a:pt x="7159029" y="4829985"/>
                  </a:lnTo>
                  <a:lnTo>
                    <a:pt x="7166970" y="4826677"/>
                  </a:lnTo>
                  <a:lnTo>
                    <a:pt x="7167420" y="4824391"/>
                  </a:lnTo>
                  <a:lnTo>
                    <a:pt x="7159029" y="4829985"/>
                  </a:lnTo>
                  <a:lnTo>
                    <a:pt x="7158037" y="4830399"/>
                  </a:lnTo>
                  <a:lnTo>
                    <a:pt x="7157044" y="4831309"/>
                  </a:lnTo>
                  <a:lnTo>
                    <a:pt x="7155060" y="4832632"/>
                  </a:lnTo>
                  <a:cubicBezTo>
                    <a:pt x="7143149" y="4826677"/>
                    <a:pt x="7134218" y="4814766"/>
                    <a:pt x="7125284" y="4805832"/>
                  </a:cubicBezTo>
                  <a:close/>
                  <a:moveTo>
                    <a:pt x="7152080" y="4391948"/>
                  </a:moveTo>
                  <a:lnTo>
                    <a:pt x="7117409" y="4536420"/>
                  </a:lnTo>
                  <a:lnTo>
                    <a:pt x="7117412" y="4536420"/>
                  </a:lnTo>
                  <a:lnTo>
                    <a:pt x="7152083" y="4391952"/>
                  </a:lnTo>
                  <a:close/>
                  <a:moveTo>
                    <a:pt x="7178880" y="4362173"/>
                  </a:moveTo>
                  <a:cubicBezTo>
                    <a:pt x="7172925" y="4374083"/>
                    <a:pt x="7166970" y="4383017"/>
                    <a:pt x="7161015" y="4400883"/>
                  </a:cubicBezTo>
                  <a:lnTo>
                    <a:pt x="7156923" y="4482020"/>
                  </a:lnTo>
                  <a:cubicBezTo>
                    <a:pt x="7156551" y="4505097"/>
                    <a:pt x="7156550" y="4527429"/>
                    <a:pt x="7155060" y="4558694"/>
                  </a:cubicBezTo>
                  <a:lnTo>
                    <a:pt x="7125284" y="4650316"/>
                  </a:lnTo>
                  <a:lnTo>
                    <a:pt x="7125283" y="4660782"/>
                  </a:lnTo>
                  <a:lnTo>
                    <a:pt x="7161015" y="4558693"/>
                  </a:lnTo>
                  <a:cubicBezTo>
                    <a:pt x="7163993" y="4496163"/>
                    <a:pt x="7161014" y="4469366"/>
                    <a:pt x="7166970" y="4400880"/>
                  </a:cubicBezTo>
                  <a:lnTo>
                    <a:pt x="7180853" y="4370804"/>
                  </a:lnTo>
                  <a:close/>
                  <a:moveTo>
                    <a:pt x="7050842" y="4234134"/>
                  </a:moveTo>
                  <a:lnTo>
                    <a:pt x="7031332" y="4280253"/>
                  </a:lnTo>
                  <a:lnTo>
                    <a:pt x="7024045" y="4347286"/>
                  </a:lnTo>
                  <a:lnTo>
                    <a:pt x="7014651" y="4315972"/>
                  </a:lnTo>
                  <a:lnTo>
                    <a:pt x="7011215" y="4320392"/>
                  </a:lnTo>
                  <a:lnTo>
                    <a:pt x="7021069" y="4353241"/>
                  </a:lnTo>
                  <a:cubicBezTo>
                    <a:pt x="7018090" y="4368128"/>
                    <a:pt x="7018090" y="4383017"/>
                    <a:pt x="7015114" y="4400882"/>
                  </a:cubicBezTo>
                  <a:cubicBezTo>
                    <a:pt x="7021069" y="4409814"/>
                    <a:pt x="7024045" y="4424704"/>
                    <a:pt x="7027025" y="4439590"/>
                  </a:cubicBezTo>
                  <a:lnTo>
                    <a:pt x="7036255" y="4439077"/>
                  </a:lnTo>
                  <a:lnTo>
                    <a:pt x="7030001" y="4418745"/>
                  </a:lnTo>
                  <a:cubicBezTo>
                    <a:pt x="7032977" y="4400880"/>
                    <a:pt x="7032977" y="4385993"/>
                    <a:pt x="7035955" y="4371104"/>
                  </a:cubicBezTo>
                  <a:cubicBezTo>
                    <a:pt x="7041911" y="4329417"/>
                    <a:pt x="7044887" y="4281776"/>
                    <a:pt x="7050842" y="4234134"/>
                  </a:cubicBezTo>
                  <a:close/>
                  <a:moveTo>
                    <a:pt x="7300963" y="4153741"/>
                  </a:moveTo>
                  <a:cubicBezTo>
                    <a:pt x="7303939" y="4156717"/>
                    <a:pt x="7303939" y="4156717"/>
                    <a:pt x="7306918" y="4156717"/>
                  </a:cubicBezTo>
                  <a:cubicBezTo>
                    <a:pt x="7306918" y="4207338"/>
                    <a:pt x="7303939" y="4249024"/>
                    <a:pt x="7303939" y="4281775"/>
                  </a:cubicBezTo>
                  <a:cubicBezTo>
                    <a:pt x="7303939" y="4314531"/>
                    <a:pt x="7306918" y="4341328"/>
                    <a:pt x="7306918" y="4368127"/>
                  </a:cubicBezTo>
                  <a:cubicBezTo>
                    <a:pt x="7309894" y="4418745"/>
                    <a:pt x="7306918" y="4457456"/>
                    <a:pt x="7297984" y="4525938"/>
                  </a:cubicBezTo>
                  <a:cubicBezTo>
                    <a:pt x="7300963" y="4543804"/>
                    <a:pt x="7295008" y="4573580"/>
                    <a:pt x="7289052" y="4615266"/>
                  </a:cubicBezTo>
                  <a:cubicBezTo>
                    <a:pt x="7280118" y="4653976"/>
                    <a:pt x="7271187" y="4701618"/>
                    <a:pt x="7262253" y="4746280"/>
                  </a:cubicBezTo>
                  <a:cubicBezTo>
                    <a:pt x="7259277" y="4782012"/>
                    <a:pt x="7259277" y="4820722"/>
                    <a:pt x="7253322" y="4856452"/>
                  </a:cubicBezTo>
                  <a:cubicBezTo>
                    <a:pt x="7232476" y="4921960"/>
                    <a:pt x="7229500" y="4975557"/>
                    <a:pt x="7208656" y="5058929"/>
                  </a:cubicBezTo>
                  <a:cubicBezTo>
                    <a:pt x="7193769" y="5118481"/>
                    <a:pt x="7181859" y="5178033"/>
                    <a:pt x="7166969" y="5234606"/>
                  </a:cubicBezTo>
                  <a:cubicBezTo>
                    <a:pt x="7131239" y="5270337"/>
                    <a:pt x="7134217" y="5216740"/>
                    <a:pt x="7092532" y="5267360"/>
                  </a:cubicBezTo>
                  <a:cubicBezTo>
                    <a:pt x="7092532" y="5264381"/>
                    <a:pt x="7095507" y="5252471"/>
                    <a:pt x="7098487" y="5249495"/>
                  </a:cubicBezTo>
                  <a:cubicBezTo>
                    <a:pt x="7101462" y="5201854"/>
                    <a:pt x="7089552" y="5192922"/>
                    <a:pt x="7110397" y="5124436"/>
                  </a:cubicBezTo>
                  <a:cubicBezTo>
                    <a:pt x="7125283" y="5082750"/>
                    <a:pt x="7143149" y="5038088"/>
                    <a:pt x="7155060" y="4993422"/>
                  </a:cubicBezTo>
                  <a:lnTo>
                    <a:pt x="7190791" y="4972581"/>
                  </a:lnTo>
                  <a:lnTo>
                    <a:pt x="7190791" y="4972577"/>
                  </a:lnTo>
                  <a:cubicBezTo>
                    <a:pt x="7217590" y="4853473"/>
                    <a:pt x="7208656" y="4826677"/>
                    <a:pt x="7229501" y="4746280"/>
                  </a:cubicBezTo>
                  <a:cubicBezTo>
                    <a:pt x="7235456" y="4710549"/>
                    <a:pt x="7244387" y="4674818"/>
                    <a:pt x="7250343" y="4639087"/>
                  </a:cubicBezTo>
                  <a:cubicBezTo>
                    <a:pt x="7256297" y="4603356"/>
                    <a:pt x="7262252" y="4564648"/>
                    <a:pt x="7268208" y="4528918"/>
                  </a:cubicBezTo>
                  <a:cubicBezTo>
                    <a:pt x="7274163" y="4493187"/>
                    <a:pt x="7277142" y="4457456"/>
                    <a:pt x="7283097" y="4424700"/>
                  </a:cubicBezTo>
                  <a:cubicBezTo>
                    <a:pt x="7286073" y="4391948"/>
                    <a:pt x="7289052" y="4359193"/>
                    <a:pt x="7289052" y="4326441"/>
                  </a:cubicBezTo>
                  <a:cubicBezTo>
                    <a:pt x="7286073" y="4302621"/>
                    <a:pt x="7289053" y="4272845"/>
                    <a:pt x="7292029" y="4243069"/>
                  </a:cubicBezTo>
                  <a:cubicBezTo>
                    <a:pt x="7295007" y="4228179"/>
                    <a:pt x="7295007" y="4213293"/>
                    <a:pt x="7297984" y="4198403"/>
                  </a:cubicBezTo>
                  <a:cubicBezTo>
                    <a:pt x="7297984" y="4183517"/>
                    <a:pt x="7300963" y="4168627"/>
                    <a:pt x="7300963" y="4153741"/>
                  </a:cubicBezTo>
                  <a:close/>
                  <a:moveTo>
                    <a:pt x="4874223" y="452594"/>
                  </a:moveTo>
                  <a:cubicBezTo>
                    <a:pt x="4942706" y="479391"/>
                    <a:pt x="4990348" y="500236"/>
                    <a:pt x="5026078" y="521077"/>
                  </a:cubicBezTo>
                  <a:cubicBezTo>
                    <a:pt x="5061809" y="538943"/>
                    <a:pt x="5082655" y="556808"/>
                    <a:pt x="5091585" y="574674"/>
                  </a:cubicBezTo>
                  <a:cubicBezTo>
                    <a:pt x="5035013" y="544898"/>
                    <a:pt x="4984392" y="524057"/>
                    <a:pt x="4945685" y="503212"/>
                  </a:cubicBezTo>
                  <a:cubicBezTo>
                    <a:pt x="4906975" y="482370"/>
                    <a:pt x="4883154" y="464505"/>
                    <a:pt x="4874223" y="452594"/>
                  </a:cubicBezTo>
                  <a:close/>
                  <a:moveTo>
                    <a:pt x="4379943" y="235228"/>
                  </a:moveTo>
                  <a:cubicBezTo>
                    <a:pt x="4406739" y="235228"/>
                    <a:pt x="4451404" y="244160"/>
                    <a:pt x="4499046" y="262025"/>
                  </a:cubicBezTo>
                  <a:cubicBezTo>
                    <a:pt x="4549663" y="282870"/>
                    <a:pt x="4606240" y="312646"/>
                    <a:pt x="4665792" y="345398"/>
                  </a:cubicBezTo>
                  <a:cubicBezTo>
                    <a:pt x="4505002" y="294780"/>
                    <a:pt x="4397808" y="262025"/>
                    <a:pt x="4379943" y="235228"/>
                  </a:cubicBezTo>
                  <a:close/>
                  <a:moveTo>
                    <a:pt x="3998811" y="128035"/>
                  </a:moveTo>
                  <a:cubicBezTo>
                    <a:pt x="4040496" y="131011"/>
                    <a:pt x="4079204" y="133990"/>
                    <a:pt x="4120890" y="136966"/>
                  </a:cubicBezTo>
                  <a:cubicBezTo>
                    <a:pt x="4171511" y="151856"/>
                    <a:pt x="4219152" y="175677"/>
                    <a:pt x="4269770" y="196518"/>
                  </a:cubicBezTo>
                  <a:cubicBezTo>
                    <a:pt x="4198308" y="187587"/>
                    <a:pt x="4132800" y="172697"/>
                    <a:pt x="4085159" y="163766"/>
                  </a:cubicBezTo>
                  <a:cubicBezTo>
                    <a:pt x="4037517" y="151856"/>
                    <a:pt x="4004766" y="139945"/>
                    <a:pt x="3998811" y="128035"/>
                  </a:cubicBezTo>
                  <a:close/>
                  <a:moveTo>
                    <a:pt x="550622" y="992975"/>
                  </a:moveTo>
                  <a:cubicBezTo>
                    <a:pt x="546123" y="994683"/>
                    <a:pt x="540937" y="997078"/>
                    <a:pt x="535712" y="999512"/>
                  </a:cubicBezTo>
                  <a:lnTo>
                    <a:pt x="516599" y="1006608"/>
                  </a:lnTo>
                  <a:lnTo>
                    <a:pt x="512050" y="1012379"/>
                  </a:lnTo>
                  <a:cubicBezTo>
                    <a:pt x="500140" y="1021313"/>
                    <a:pt x="488230" y="1030244"/>
                    <a:pt x="479295" y="1042154"/>
                  </a:cubicBezTo>
                  <a:cubicBezTo>
                    <a:pt x="449519" y="1060020"/>
                    <a:pt x="425699" y="1074910"/>
                    <a:pt x="395923" y="1095751"/>
                  </a:cubicBezTo>
                  <a:lnTo>
                    <a:pt x="339350" y="1158282"/>
                  </a:lnTo>
                  <a:lnTo>
                    <a:pt x="285753" y="1220810"/>
                  </a:lnTo>
                  <a:cubicBezTo>
                    <a:pt x="273843" y="1229744"/>
                    <a:pt x="264909" y="1238676"/>
                    <a:pt x="250022" y="1253565"/>
                  </a:cubicBezTo>
                  <a:lnTo>
                    <a:pt x="248809" y="1252046"/>
                  </a:lnTo>
                  <a:lnTo>
                    <a:pt x="215035" y="1292647"/>
                  </a:lnTo>
                  <a:cubicBezTo>
                    <a:pt x="203125" y="1309397"/>
                    <a:pt x="187491" y="1330986"/>
                    <a:pt x="157715" y="1363738"/>
                  </a:cubicBezTo>
                  <a:lnTo>
                    <a:pt x="65411" y="1464976"/>
                  </a:lnTo>
                  <a:lnTo>
                    <a:pt x="80298" y="1482838"/>
                  </a:lnTo>
                  <a:lnTo>
                    <a:pt x="80582" y="1482588"/>
                  </a:lnTo>
                  <a:lnTo>
                    <a:pt x="68387" y="1467952"/>
                  </a:lnTo>
                  <a:cubicBezTo>
                    <a:pt x="98163" y="1435200"/>
                    <a:pt x="133895" y="1399469"/>
                    <a:pt x="160691" y="1366714"/>
                  </a:cubicBezTo>
                  <a:cubicBezTo>
                    <a:pt x="220243" y="1301207"/>
                    <a:pt x="223222" y="1280365"/>
                    <a:pt x="252998" y="1253565"/>
                  </a:cubicBezTo>
                  <a:cubicBezTo>
                    <a:pt x="267885" y="1238679"/>
                    <a:pt x="279795" y="1229744"/>
                    <a:pt x="288729" y="1220813"/>
                  </a:cubicBezTo>
                  <a:lnTo>
                    <a:pt x="342326" y="1158282"/>
                  </a:lnTo>
                  <a:lnTo>
                    <a:pt x="398899" y="1095754"/>
                  </a:lnTo>
                  <a:cubicBezTo>
                    <a:pt x="428675" y="1077889"/>
                    <a:pt x="452495" y="1062999"/>
                    <a:pt x="482271" y="1042158"/>
                  </a:cubicBezTo>
                  <a:cubicBezTo>
                    <a:pt x="494182" y="1033223"/>
                    <a:pt x="506092" y="1021313"/>
                    <a:pt x="515026" y="1012382"/>
                  </a:cubicBezTo>
                  <a:cubicBezTo>
                    <a:pt x="520982" y="1013870"/>
                    <a:pt x="537359" y="1004939"/>
                    <a:pt x="550758" y="998983"/>
                  </a:cubicBezTo>
                  <a:lnTo>
                    <a:pt x="562036" y="995482"/>
                  </a:lnTo>
                  <a:lnTo>
                    <a:pt x="561411" y="990559"/>
                  </a:lnTo>
                  <a:cubicBezTo>
                    <a:pt x="558934" y="990246"/>
                    <a:pt x="555122" y="991267"/>
                    <a:pt x="550622" y="992975"/>
                  </a:cubicBezTo>
                  <a:close/>
                  <a:moveTo>
                    <a:pt x="3599813" y="151856"/>
                  </a:moveTo>
                  <a:cubicBezTo>
                    <a:pt x="3613211" y="150368"/>
                    <a:pt x="3631821" y="150368"/>
                    <a:pt x="3652293" y="151484"/>
                  </a:cubicBezTo>
                  <a:cubicBezTo>
                    <a:pt x="3672763" y="152600"/>
                    <a:pt x="3695096" y="154835"/>
                    <a:pt x="3715937" y="157811"/>
                  </a:cubicBezTo>
                  <a:cubicBezTo>
                    <a:pt x="3757624" y="163766"/>
                    <a:pt x="3793355" y="175677"/>
                    <a:pt x="3802289" y="187587"/>
                  </a:cubicBezTo>
                  <a:cubicBezTo>
                    <a:pt x="3784424" y="184611"/>
                    <a:pt x="3766558" y="181632"/>
                    <a:pt x="3736782" y="178656"/>
                  </a:cubicBezTo>
                  <a:cubicBezTo>
                    <a:pt x="3707007" y="175677"/>
                    <a:pt x="3665320" y="166745"/>
                    <a:pt x="3599813" y="151856"/>
                  </a:cubicBezTo>
                  <a:close/>
                  <a:moveTo>
                    <a:pt x="1994473" y="334850"/>
                  </a:moveTo>
                  <a:lnTo>
                    <a:pt x="1968092" y="345401"/>
                  </a:lnTo>
                  <a:cubicBezTo>
                    <a:pt x="1908540" y="366242"/>
                    <a:pt x="1846012" y="384108"/>
                    <a:pt x="1786460" y="407929"/>
                  </a:cubicBezTo>
                  <a:cubicBezTo>
                    <a:pt x="1726908" y="431749"/>
                    <a:pt x="1667357" y="452594"/>
                    <a:pt x="1607805" y="479391"/>
                  </a:cubicBezTo>
                  <a:cubicBezTo>
                    <a:pt x="1563139" y="500236"/>
                    <a:pt x="1521453" y="518101"/>
                    <a:pt x="1482746" y="535967"/>
                  </a:cubicBezTo>
                  <a:cubicBezTo>
                    <a:pt x="1455946" y="541922"/>
                    <a:pt x="1426170" y="556808"/>
                    <a:pt x="1399373" y="568719"/>
                  </a:cubicBezTo>
                  <a:cubicBezTo>
                    <a:pt x="1327911" y="595519"/>
                    <a:pt x="1262404" y="631250"/>
                    <a:pt x="1193918" y="664002"/>
                  </a:cubicBezTo>
                  <a:cubicBezTo>
                    <a:pt x="1161166" y="681867"/>
                    <a:pt x="1128411" y="705688"/>
                    <a:pt x="1095659" y="726533"/>
                  </a:cubicBezTo>
                  <a:cubicBezTo>
                    <a:pt x="1062904" y="747374"/>
                    <a:pt x="1030152" y="768219"/>
                    <a:pt x="1000376" y="789061"/>
                  </a:cubicBezTo>
                  <a:cubicBezTo>
                    <a:pt x="964645" y="824792"/>
                    <a:pt x="899138" y="875412"/>
                    <a:pt x="848517" y="902209"/>
                  </a:cubicBezTo>
                  <a:cubicBezTo>
                    <a:pt x="800875" y="937940"/>
                    <a:pt x="753234" y="976651"/>
                    <a:pt x="705592" y="1015358"/>
                  </a:cubicBezTo>
                  <a:lnTo>
                    <a:pt x="568804" y="1134687"/>
                  </a:lnTo>
                  <a:lnTo>
                    <a:pt x="580534" y="1149351"/>
                  </a:lnTo>
                  <a:cubicBezTo>
                    <a:pt x="586489" y="1146375"/>
                    <a:pt x="597099" y="1138744"/>
                    <a:pt x="609565" y="1129438"/>
                  </a:cubicBezTo>
                  <a:lnTo>
                    <a:pt x="634277" y="1111019"/>
                  </a:lnTo>
                  <a:lnTo>
                    <a:pt x="723458" y="1033223"/>
                  </a:lnTo>
                  <a:cubicBezTo>
                    <a:pt x="771099" y="994513"/>
                    <a:pt x="818741" y="958782"/>
                    <a:pt x="866382" y="920075"/>
                  </a:cubicBezTo>
                  <a:cubicBezTo>
                    <a:pt x="917000" y="893275"/>
                    <a:pt x="979531" y="842657"/>
                    <a:pt x="1018238" y="806926"/>
                  </a:cubicBezTo>
                  <a:cubicBezTo>
                    <a:pt x="1050993" y="786082"/>
                    <a:pt x="1080769" y="765240"/>
                    <a:pt x="1113521" y="744395"/>
                  </a:cubicBezTo>
                  <a:cubicBezTo>
                    <a:pt x="1146276" y="723554"/>
                    <a:pt x="1176052" y="702709"/>
                    <a:pt x="1211783" y="681867"/>
                  </a:cubicBezTo>
                  <a:cubicBezTo>
                    <a:pt x="1280266" y="649112"/>
                    <a:pt x="1348753" y="613381"/>
                    <a:pt x="1417236" y="586584"/>
                  </a:cubicBezTo>
                  <a:cubicBezTo>
                    <a:pt x="1444035" y="574674"/>
                    <a:pt x="1473811" y="559784"/>
                    <a:pt x="1497632" y="544898"/>
                  </a:cubicBezTo>
                  <a:cubicBezTo>
                    <a:pt x="1536340" y="527032"/>
                    <a:pt x="1581005" y="509167"/>
                    <a:pt x="1622691" y="488322"/>
                  </a:cubicBezTo>
                  <a:cubicBezTo>
                    <a:pt x="1682243" y="461525"/>
                    <a:pt x="1741795" y="440681"/>
                    <a:pt x="1801347" y="416860"/>
                  </a:cubicBezTo>
                  <a:cubicBezTo>
                    <a:pt x="1860899" y="393039"/>
                    <a:pt x="1923426" y="375174"/>
                    <a:pt x="1982978" y="354332"/>
                  </a:cubicBezTo>
                  <a:lnTo>
                    <a:pt x="2059277" y="339346"/>
                  </a:lnTo>
                  <a:lnTo>
                    <a:pt x="2096133" y="326751"/>
                  </a:lnTo>
                  <a:lnTo>
                    <a:pt x="2597795" y="218526"/>
                  </a:lnTo>
                  <a:lnTo>
                    <a:pt x="2587435" y="215503"/>
                  </a:lnTo>
                  <a:cubicBezTo>
                    <a:pt x="2575524" y="214387"/>
                    <a:pt x="2557659" y="215875"/>
                    <a:pt x="2524903" y="223318"/>
                  </a:cubicBezTo>
                  <a:cubicBezTo>
                    <a:pt x="2483217" y="229273"/>
                    <a:pt x="2435576" y="235228"/>
                    <a:pt x="2390910" y="241184"/>
                  </a:cubicBezTo>
                  <a:cubicBezTo>
                    <a:pt x="2349224" y="250118"/>
                    <a:pt x="2301582" y="262028"/>
                    <a:pt x="2259896" y="270959"/>
                  </a:cubicBezTo>
                  <a:cubicBezTo>
                    <a:pt x="2242030" y="276915"/>
                    <a:pt x="2224165" y="282870"/>
                    <a:pt x="2203324" y="288825"/>
                  </a:cubicBezTo>
                  <a:cubicBezTo>
                    <a:pt x="2182479" y="294780"/>
                    <a:pt x="2161637" y="300735"/>
                    <a:pt x="2137816" y="306691"/>
                  </a:cubicBezTo>
                  <a:close/>
                  <a:moveTo>
                    <a:pt x="2046992" y="272932"/>
                  </a:moveTo>
                  <a:lnTo>
                    <a:pt x="2096621" y="259634"/>
                  </a:lnTo>
                  <a:lnTo>
                    <a:pt x="2215233" y="244163"/>
                  </a:lnTo>
                  <a:cubicBezTo>
                    <a:pt x="2245010" y="232252"/>
                    <a:pt x="2277762" y="220342"/>
                    <a:pt x="2313493" y="208432"/>
                  </a:cubicBezTo>
                  <a:cubicBezTo>
                    <a:pt x="2349224" y="196521"/>
                    <a:pt x="2387934" y="184611"/>
                    <a:pt x="2426642" y="178656"/>
                  </a:cubicBezTo>
                  <a:cubicBezTo>
                    <a:pt x="2507038" y="163766"/>
                    <a:pt x="2590410" y="148880"/>
                    <a:pt x="2664849" y="145901"/>
                  </a:cubicBezTo>
                  <a:cubicBezTo>
                    <a:pt x="2779489" y="135478"/>
                    <a:pt x="2894125" y="129523"/>
                    <a:pt x="3008762" y="128407"/>
                  </a:cubicBezTo>
                  <a:lnTo>
                    <a:pt x="3285189" y="137682"/>
                  </a:lnTo>
                  <a:lnTo>
                    <a:pt x="3002806" y="127291"/>
                  </a:lnTo>
                  <a:cubicBezTo>
                    <a:pt x="2888170" y="128035"/>
                    <a:pt x="2773530" y="133990"/>
                    <a:pt x="2658894" y="145901"/>
                  </a:cubicBezTo>
                  <a:cubicBezTo>
                    <a:pt x="2581476" y="148877"/>
                    <a:pt x="2501080" y="163766"/>
                    <a:pt x="2420686" y="178653"/>
                  </a:cubicBezTo>
                  <a:cubicBezTo>
                    <a:pt x="2381976" y="184608"/>
                    <a:pt x="2343269" y="196518"/>
                    <a:pt x="2307538" y="208428"/>
                  </a:cubicBezTo>
                  <a:cubicBezTo>
                    <a:pt x="2271807" y="220339"/>
                    <a:pt x="2239051" y="232249"/>
                    <a:pt x="2209275" y="244160"/>
                  </a:cubicBezTo>
                  <a:lnTo>
                    <a:pt x="2102296" y="258113"/>
                  </a:lnTo>
                  <a:lnTo>
                    <a:pt x="3008390" y="15326"/>
                  </a:lnTo>
                  <a:lnTo>
                    <a:pt x="3013414" y="15352"/>
                  </a:lnTo>
                  <a:cubicBezTo>
                    <a:pt x="3045795" y="15072"/>
                    <a:pt x="3079478" y="14514"/>
                    <a:pt x="3113720" y="14143"/>
                  </a:cubicBezTo>
                  <a:cubicBezTo>
                    <a:pt x="3182206" y="13395"/>
                    <a:pt x="3252924" y="13395"/>
                    <a:pt x="3319919" y="17863"/>
                  </a:cubicBezTo>
                  <a:lnTo>
                    <a:pt x="3323758" y="20742"/>
                  </a:lnTo>
                  <a:lnTo>
                    <a:pt x="3424136" y="8931"/>
                  </a:lnTo>
                  <a:cubicBezTo>
                    <a:pt x="3456889" y="14887"/>
                    <a:pt x="3486665" y="17863"/>
                    <a:pt x="3516441" y="23818"/>
                  </a:cubicBezTo>
                  <a:cubicBezTo>
                    <a:pt x="3546216" y="29773"/>
                    <a:pt x="3575992" y="32752"/>
                    <a:pt x="3608747" y="41683"/>
                  </a:cubicBezTo>
                  <a:lnTo>
                    <a:pt x="3656370" y="52509"/>
                  </a:lnTo>
                  <a:lnTo>
                    <a:pt x="3605768" y="38707"/>
                  </a:lnTo>
                  <a:cubicBezTo>
                    <a:pt x="3575992" y="32752"/>
                    <a:pt x="3543237" y="26797"/>
                    <a:pt x="3513461" y="20842"/>
                  </a:cubicBezTo>
                  <a:cubicBezTo>
                    <a:pt x="3483685" y="14887"/>
                    <a:pt x="3453909" y="11910"/>
                    <a:pt x="3421157" y="5955"/>
                  </a:cubicBezTo>
                  <a:cubicBezTo>
                    <a:pt x="3421157" y="5955"/>
                    <a:pt x="3421158" y="2976"/>
                    <a:pt x="3421158" y="0"/>
                  </a:cubicBezTo>
                  <a:cubicBezTo>
                    <a:pt x="3465819" y="2976"/>
                    <a:pt x="3516441" y="5955"/>
                    <a:pt x="3561102" y="8931"/>
                  </a:cubicBezTo>
                  <a:cubicBezTo>
                    <a:pt x="3611724" y="11910"/>
                    <a:pt x="3659365" y="17866"/>
                    <a:pt x="3704027" y="23821"/>
                  </a:cubicBezTo>
                  <a:cubicBezTo>
                    <a:pt x="3751669" y="26797"/>
                    <a:pt x="3778469" y="35731"/>
                    <a:pt x="3799310" y="47642"/>
                  </a:cubicBezTo>
                  <a:cubicBezTo>
                    <a:pt x="3820155" y="59552"/>
                    <a:pt x="3835041" y="71462"/>
                    <a:pt x="3861841" y="77418"/>
                  </a:cubicBezTo>
                  <a:cubicBezTo>
                    <a:pt x="3903528" y="77418"/>
                    <a:pt x="3885662" y="53597"/>
                    <a:pt x="3939259" y="62528"/>
                  </a:cubicBezTo>
                  <a:cubicBezTo>
                    <a:pt x="3977966" y="68483"/>
                    <a:pt x="4016676" y="80394"/>
                    <a:pt x="4055383" y="89328"/>
                  </a:cubicBezTo>
                  <a:cubicBezTo>
                    <a:pt x="4079204" y="95283"/>
                    <a:pt x="4103025" y="104214"/>
                    <a:pt x="4126846" y="110169"/>
                  </a:cubicBezTo>
                  <a:cubicBezTo>
                    <a:pt x="4126846" y="110169"/>
                    <a:pt x="4126846" y="113149"/>
                    <a:pt x="4123870" y="113149"/>
                  </a:cubicBezTo>
                  <a:cubicBezTo>
                    <a:pt x="4126846" y="122080"/>
                    <a:pt x="4123870" y="128035"/>
                    <a:pt x="4120890" y="133990"/>
                  </a:cubicBezTo>
                  <a:cubicBezTo>
                    <a:pt x="4079204" y="131014"/>
                    <a:pt x="4040497" y="128035"/>
                    <a:pt x="3998811" y="125059"/>
                  </a:cubicBezTo>
                  <a:cubicBezTo>
                    <a:pt x="3983921" y="122080"/>
                    <a:pt x="3972011" y="119104"/>
                    <a:pt x="3957124" y="113149"/>
                  </a:cubicBezTo>
                  <a:cubicBezTo>
                    <a:pt x="3942235" y="110169"/>
                    <a:pt x="3930324" y="107194"/>
                    <a:pt x="3915438" y="104214"/>
                  </a:cubicBezTo>
                  <a:cubicBezTo>
                    <a:pt x="3888638" y="98259"/>
                    <a:pt x="3861841" y="92304"/>
                    <a:pt x="3835041" y="86349"/>
                  </a:cubicBezTo>
                  <a:cubicBezTo>
                    <a:pt x="3808245" y="80394"/>
                    <a:pt x="3781445" y="74438"/>
                    <a:pt x="3754648" y="68483"/>
                  </a:cubicBezTo>
                  <a:cubicBezTo>
                    <a:pt x="3727848" y="65507"/>
                    <a:pt x="3701051" y="59552"/>
                    <a:pt x="3671275" y="56573"/>
                  </a:cubicBezTo>
                  <a:lnTo>
                    <a:pt x="3578972" y="56573"/>
                  </a:lnTo>
                  <a:cubicBezTo>
                    <a:pt x="3552171" y="56573"/>
                    <a:pt x="3525375" y="56573"/>
                    <a:pt x="3504530" y="56573"/>
                  </a:cubicBezTo>
                  <a:cubicBezTo>
                    <a:pt x="3459867" y="56573"/>
                    <a:pt x="3424136" y="56573"/>
                    <a:pt x="3388405" y="56573"/>
                  </a:cubicBezTo>
                  <a:lnTo>
                    <a:pt x="3382950" y="54832"/>
                  </a:lnTo>
                  <a:lnTo>
                    <a:pt x="3331829" y="80394"/>
                  </a:lnTo>
                  <a:cubicBezTo>
                    <a:pt x="3305030" y="89325"/>
                    <a:pt x="3382447" y="95280"/>
                    <a:pt x="3349695" y="110170"/>
                  </a:cubicBezTo>
                  <a:cubicBezTo>
                    <a:pt x="3412223" y="122080"/>
                    <a:pt x="3474754" y="133990"/>
                    <a:pt x="3528350" y="145901"/>
                  </a:cubicBezTo>
                  <a:lnTo>
                    <a:pt x="3448848" y="147289"/>
                  </a:lnTo>
                  <a:lnTo>
                    <a:pt x="3450189" y="147392"/>
                  </a:lnTo>
                  <a:cubicBezTo>
                    <a:pt x="3482201" y="149624"/>
                    <a:pt x="3511976" y="150368"/>
                    <a:pt x="3534306" y="145901"/>
                  </a:cubicBezTo>
                  <a:cubicBezTo>
                    <a:pt x="3558127" y="148880"/>
                    <a:pt x="3581948" y="151856"/>
                    <a:pt x="3605768" y="154835"/>
                  </a:cubicBezTo>
                  <a:cubicBezTo>
                    <a:pt x="3671275" y="169721"/>
                    <a:pt x="3712962" y="175677"/>
                    <a:pt x="3742737" y="181632"/>
                  </a:cubicBezTo>
                  <a:cubicBezTo>
                    <a:pt x="3772514" y="187587"/>
                    <a:pt x="3790379" y="187587"/>
                    <a:pt x="3808245" y="190566"/>
                  </a:cubicBezTo>
                  <a:cubicBezTo>
                    <a:pt x="3843975" y="199497"/>
                    <a:pt x="3882686" y="208432"/>
                    <a:pt x="3918417" y="214387"/>
                  </a:cubicBezTo>
                  <a:cubicBezTo>
                    <a:pt x="3957124" y="220342"/>
                    <a:pt x="3992855" y="232252"/>
                    <a:pt x="4031566" y="238208"/>
                  </a:cubicBezTo>
                  <a:cubicBezTo>
                    <a:pt x="4067297" y="247139"/>
                    <a:pt x="4106004" y="256073"/>
                    <a:pt x="4141735" y="265004"/>
                  </a:cubicBezTo>
                  <a:lnTo>
                    <a:pt x="4251908" y="297759"/>
                  </a:lnTo>
                  <a:lnTo>
                    <a:pt x="4305504" y="312646"/>
                  </a:lnTo>
                  <a:lnTo>
                    <a:pt x="4359101" y="330511"/>
                  </a:lnTo>
                  <a:lnTo>
                    <a:pt x="4359792" y="331143"/>
                  </a:lnTo>
                  <a:lnTo>
                    <a:pt x="4398227" y="337770"/>
                  </a:lnTo>
                  <a:cubicBezTo>
                    <a:pt x="4431445" y="345585"/>
                    <a:pt x="4470805" y="358612"/>
                    <a:pt x="4491368" y="372382"/>
                  </a:cubicBezTo>
                  <a:lnTo>
                    <a:pt x="4504379" y="392095"/>
                  </a:lnTo>
                  <a:lnTo>
                    <a:pt x="4507980" y="393042"/>
                  </a:lnTo>
                  <a:cubicBezTo>
                    <a:pt x="4534777" y="404953"/>
                    <a:pt x="4564553" y="416863"/>
                    <a:pt x="4591353" y="425794"/>
                  </a:cubicBezTo>
                  <a:cubicBezTo>
                    <a:pt x="4615174" y="434729"/>
                    <a:pt x="4638995" y="443660"/>
                    <a:pt x="4662816" y="455570"/>
                  </a:cubicBezTo>
                  <a:cubicBezTo>
                    <a:pt x="4686636" y="467481"/>
                    <a:pt x="4710457" y="476415"/>
                    <a:pt x="4734278" y="488325"/>
                  </a:cubicBezTo>
                  <a:cubicBezTo>
                    <a:pt x="4746188" y="497257"/>
                    <a:pt x="4764054" y="506191"/>
                    <a:pt x="4787874" y="518101"/>
                  </a:cubicBezTo>
                  <a:cubicBezTo>
                    <a:pt x="4799785" y="524056"/>
                    <a:pt x="4811695" y="530012"/>
                    <a:pt x="4823606" y="535967"/>
                  </a:cubicBezTo>
                  <a:cubicBezTo>
                    <a:pt x="4835516" y="541922"/>
                    <a:pt x="4850402" y="547877"/>
                    <a:pt x="4862313" y="556808"/>
                  </a:cubicBezTo>
                  <a:cubicBezTo>
                    <a:pt x="4915909" y="583608"/>
                    <a:pt x="4969506" y="610405"/>
                    <a:pt x="4993327" y="631250"/>
                  </a:cubicBezTo>
                  <a:cubicBezTo>
                    <a:pt x="5046923" y="666981"/>
                    <a:pt x="5103499" y="699733"/>
                    <a:pt x="5160072" y="738443"/>
                  </a:cubicBezTo>
                  <a:cubicBezTo>
                    <a:pt x="5186872" y="756309"/>
                    <a:pt x="5216647" y="777150"/>
                    <a:pt x="5246424" y="797995"/>
                  </a:cubicBezTo>
                  <a:lnTo>
                    <a:pt x="5248924" y="799780"/>
                  </a:lnTo>
                  <a:lnTo>
                    <a:pt x="5293052" y="826589"/>
                  </a:lnTo>
                  <a:cubicBezTo>
                    <a:pt x="6306872" y="1511511"/>
                    <a:pt x="6973427" y="2671412"/>
                    <a:pt x="6973427" y="3986995"/>
                  </a:cubicBezTo>
                  <a:lnTo>
                    <a:pt x="6972171" y="4011914"/>
                  </a:lnTo>
                  <a:lnTo>
                    <a:pt x="7006179" y="4016772"/>
                  </a:lnTo>
                  <a:cubicBezTo>
                    <a:pt x="7018090" y="4025703"/>
                    <a:pt x="7027021" y="4031658"/>
                    <a:pt x="7038932" y="4040592"/>
                  </a:cubicBezTo>
                  <a:cubicBezTo>
                    <a:pt x="7041911" y="4073344"/>
                    <a:pt x="7047866" y="4082278"/>
                    <a:pt x="7053821" y="4120986"/>
                  </a:cubicBezTo>
                  <a:cubicBezTo>
                    <a:pt x="7071687" y="4156717"/>
                    <a:pt x="7092528" y="4186493"/>
                    <a:pt x="7110394" y="4216268"/>
                  </a:cubicBezTo>
                  <a:lnTo>
                    <a:pt x="7134218" y="4218435"/>
                  </a:lnTo>
                  <a:lnTo>
                    <a:pt x="7134218" y="4195427"/>
                  </a:lnTo>
                  <a:lnTo>
                    <a:pt x="7158423" y="4128188"/>
                  </a:lnTo>
                  <a:lnTo>
                    <a:pt x="7158035" y="4115034"/>
                  </a:lnTo>
                  <a:cubicBezTo>
                    <a:pt x="7166970" y="4025706"/>
                    <a:pt x="7172925" y="4028682"/>
                    <a:pt x="7181856" y="4034637"/>
                  </a:cubicBezTo>
                  <a:cubicBezTo>
                    <a:pt x="7193766" y="4031661"/>
                    <a:pt x="7205677" y="4031661"/>
                    <a:pt x="7214611" y="4034637"/>
                  </a:cubicBezTo>
                  <a:cubicBezTo>
                    <a:pt x="7232477" y="4022727"/>
                    <a:pt x="7247363" y="4007840"/>
                    <a:pt x="7265228" y="4001885"/>
                  </a:cubicBezTo>
                  <a:cubicBezTo>
                    <a:pt x="7268208" y="4046548"/>
                    <a:pt x="7268208" y="4085258"/>
                    <a:pt x="7271184" y="4132899"/>
                  </a:cubicBezTo>
                  <a:cubicBezTo>
                    <a:pt x="7265229" y="4153741"/>
                    <a:pt x="7262253" y="4174585"/>
                    <a:pt x="7256297" y="4195427"/>
                  </a:cubicBezTo>
                  <a:cubicBezTo>
                    <a:pt x="7250343" y="4216272"/>
                    <a:pt x="7244387" y="4237113"/>
                    <a:pt x="7238432" y="4254979"/>
                  </a:cubicBezTo>
                  <a:cubicBezTo>
                    <a:pt x="7235453" y="4287734"/>
                    <a:pt x="7232476" y="4320486"/>
                    <a:pt x="7229498" y="4353241"/>
                  </a:cubicBezTo>
                  <a:lnTo>
                    <a:pt x="7226521" y="4403859"/>
                  </a:lnTo>
                  <a:cubicBezTo>
                    <a:pt x="7223542" y="4421724"/>
                    <a:pt x="7223543" y="4436614"/>
                    <a:pt x="7220567" y="4454479"/>
                  </a:cubicBezTo>
                  <a:lnTo>
                    <a:pt x="7207871" y="4462944"/>
                  </a:lnTo>
                  <a:lnTo>
                    <a:pt x="7208656" y="4466386"/>
                  </a:lnTo>
                  <a:lnTo>
                    <a:pt x="7220819" y="4458278"/>
                  </a:lnTo>
                  <a:lnTo>
                    <a:pt x="7226521" y="4409814"/>
                  </a:lnTo>
                  <a:lnTo>
                    <a:pt x="7229497" y="4359196"/>
                  </a:lnTo>
                  <a:cubicBezTo>
                    <a:pt x="7232477" y="4326441"/>
                    <a:pt x="7235452" y="4293689"/>
                    <a:pt x="7238432" y="4260934"/>
                  </a:cubicBezTo>
                  <a:cubicBezTo>
                    <a:pt x="7244387" y="4243068"/>
                    <a:pt x="7250342" y="4222227"/>
                    <a:pt x="7256297" y="4201383"/>
                  </a:cubicBezTo>
                  <a:cubicBezTo>
                    <a:pt x="7262253" y="4180541"/>
                    <a:pt x="7268208" y="4159696"/>
                    <a:pt x="7271184" y="4138855"/>
                  </a:cubicBezTo>
                  <a:cubicBezTo>
                    <a:pt x="7280118" y="4144809"/>
                    <a:pt x="7286074" y="4150765"/>
                    <a:pt x="7295004" y="4156720"/>
                  </a:cubicBezTo>
                  <a:cubicBezTo>
                    <a:pt x="7295005" y="4171606"/>
                    <a:pt x="7295004" y="4186496"/>
                    <a:pt x="7292028" y="4201382"/>
                  </a:cubicBezTo>
                  <a:cubicBezTo>
                    <a:pt x="7289050" y="4216272"/>
                    <a:pt x="7289049" y="4231158"/>
                    <a:pt x="7286074" y="4246047"/>
                  </a:cubicBezTo>
                  <a:cubicBezTo>
                    <a:pt x="7283094" y="4275823"/>
                    <a:pt x="7280118" y="4302621"/>
                    <a:pt x="7283094" y="4329421"/>
                  </a:cubicBezTo>
                  <a:cubicBezTo>
                    <a:pt x="7280118" y="4359196"/>
                    <a:pt x="7280118" y="4391948"/>
                    <a:pt x="7277139" y="4427679"/>
                  </a:cubicBezTo>
                  <a:cubicBezTo>
                    <a:pt x="7271184" y="4460434"/>
                    <a:pt x="7268208" y="4496165"/>
                    <a:pt x="7262253" y="4531896"/>
                  </a:cubicBezTo>
                  <a:cubicBezTo>
                    <a:pt x="7256298" y="4567628"/>
                    <a:pt x="7253319" y="4603359"/>
                    <a:pt x="7244387" y="4642066"/>
                  </a:cubicBezTo>
                  <a:cubicBezTo>
                    <a:pt x="7238432" y="4677797"/>
                    <a:pt x="7229497" y="4713529"/>
                    <a:pt x="7223542" y="4749259"/>
                  </a:cubicBezTo>
                  <a:cubicBezTo>
                    <a:pt x="7202701" y="4829656"/>
                    <a:pt x="7208656" y="4856453"/>
                    <a:pt x="7184835" y="4975556"/>
                  </a:cubicBezTo>
                  <a:cubicBezTo>
                    <a:pt x="7172925" y="4981511"/>
                    <a:pt x="7161014" y="4987467"/>
                    <a:pt x="7149104" y="4996401"/>
                  </a:cubicBezTo>
                  <a:cubicBezTo>
                    <a:pt x="7137194" y="5038088"/>
                    <a:pt x="7119328" y="5085729"/>
                    <a:pt x="7104438" y="5127416"/>
                  </a:cubicBezTo>
                  <a:cubicBezTo>
                    <a:pt x="7083597" y="5195899"/>
                    <a:pt x="7098484" y="5204833"/>
                    <a:pt x="7092529" y="5252474"/>
                  </a:cubicBezTo>
                  <a:cubicBezTo>
                    <a:pt x="7089552" y="5258430"/>
                    <a:pt x="7086573" y="5267360"/>
                    <a:pt x="7086573" y="5270339"/>
                  </a:cubicBezTo>
                  <a:cubicBezTo>
                    <a:pt x="7068707" y="5317981"/>
                    <a:pt x="7050842" y="5365622"/>
                    <a:pt x="7035956" y="5407309"/>
                  </a:cubicBezTo>
                  <a:cubicBezTo>
                    <a:pt x="7030001" y="5413264"/>
                    <a:pt x="7027021" y="5416240"/>
                    <a:pt x="7021066" y="5419219"/>
                  </a:cubicBezTo>
                  <a:cubicBezTo>
                    <a:pt x="7000224" y="5466861"/>
                    <a:pt x="6979379" y="5517479"/>
                    <a:pt x="6958538" y="5565120"/>
                  </a:cubicBezTo>
                  <a:cubicBezTo>
                    <a:pt x="6982359" y="5517479"/>
                    <a:pt x="7003201" y="5466861"/>
                    <a:pt x="7024045" y="5419219"/>
                  </a:cubicBezTo>
                  <a:cubicBezTo>
                    <a:pt x="7030001" y="5413264"/>
                    <a:pt x="7032976" y="5413264"/>
                    <a:pt x="7038932" y="5407309"/>
                  </a:cubicBezTo>
                  <a:cubicBezTo>
                    <a:pt x="7015111" y="5535344"/>
                    <a:pt x="6976404" y="5615741"/>
                    <a:pt x="6943648" y="5678268"/>
                  </a:cubicBezTo>
                  <a:cubicBezTo>
                    <a:pt x="6925783" y="5690179"/>
                    <a:pt x="6907917" y="5699113"/>
                    <a:pt x="6893031" y="5705068"/>
                  </a:cubicBezTo>
                  <a:lnTo>
                    <a:pt x="6882533" y="5726066"/>
                  </a:lnTo>
                  <a:lnTo>
                    <a:pt x="6884100" y="5728886"/>
                  </a:lnTo>
                  <a:cubicBezTo>
                    <a:pt x="6887076" y="5722931"/>
                    <a:pt x="6890055" y="5713999"/>
                    <a:pt x="6896010" y="5705065"/>
                  </a:cubicBezTo>
                  <a:cubicBezTo>
                    <a:pt x="6910896" y="5699110"/>
                    <a:pt x="6928762" y="5690179"/>
                    <a:pt x="6946628" y="5678269"/>
                  </a:cubicBezTo>
                  <a:cubicBezTo>
                    <a:pt x="6949607" y="5711021"/>
                    <a:pt x="6925786" y="5752706"/>
                    <a:pt x="6910897" y="5779506"/>
                  </a:cubicBezTo>
                  <a:cubicBezTo>
                    <a:pt x="6890055" y="5821193"/>
                    <a:pt x="6866235" y="5859900"/>
                    <a:pt x="6845389" y="5898611"/>
                  </a:cubicBezTo>
                  <a:cubicBezTo>
                    <a:pt x="6833479" y="5919452"/>
                    <a:pt x="6824548" y="5937318"/>
                    <a:pt x="6812638" y="5958162"/>
                  </a:cubicBezTo>
                  <a:cubicBezTo>
                    <a:pt x="6800727" y="5979004"/>
                    <a:pt x="6788817" y="5996869"/>
                    <a:pt x="6776907" y="6017714"/>
                  </a:cubicBezTo>
                  <a:cubicBezTo>
                    <a:pt x="6767972" y="6029624"/>
                    <a:pt x="6762017" y="6044511"/>
                    <a:pt x="6750106" y="6062376"/>
                  </a:cubicBezTo>
                  <a:lnTo>
                    <a:pt x="6724490" y="6119524"/>
                  </a:lnTo>
                  <a:lnTo>
                    <a:pt x="6444201" y="6194627"/>
                  </a:lnTo>
                  <a:lnTo>
                    <a:pt x="6494406" y="6117091"/>
                  </a:lnTo>
                  <a:cubicBezTo>
                    <a:pt x="6513388" y="6085454"/>
                    <a:pt x="6529765" y="6054935"/>
                    <a:pt x="6541675" y="6026649"/>
                  </a:cubicBezTo>
                  <a:cubicBezTo>
                    <a:pt x="6571451" y="5976028"/>
                    <a:pt x="6607182" y="5940297"/>
                    <a:pt x="6628027" y="5886700"/>
                  </a:cubicBezTo>
                  <a:cubicBezTo>
                    <a:pt x="6654823" y="5842038"/>
                    <a:pt x="6681623" y="5788441"/>
                    <a:pt x="6708421" y="5743775"/>
                  </a:cubicBezTo>
                  <a:cubicBezTo>
                    <a:pt x="6720331" y="5725910"/>
                    <a:pt x="6729265" y="5708045"/>
                    <a:pt x="6738196" y="5690179"/>
                  </a:cubicBezTo>
                  <a:cubicBezTo>
                    <a:pt x="6747130" y="5672313"/>
                    <a:pt x="6753086" y="5654447"/>
                    <a:pt x="6762017" y="5639562"/>
                  </a:cubicBezTo>
                  <a:cubicBezTo>
                    <a:pt x="6776906" y="5606806"/>
                    <a:pt x="6788817" y="5574054"/>
                    <a:pt x="6800727" y="5544279"/>
                  </a:cubicBezTo>
                  <a:cubicBezTo>
                    <a:pt x="6824548" y="5481748"/>
                    <a:pt x="6845390" y="5422196"/>
                    <a:pt x="6884100" y="5362643"/>
                  </a:cubicBezTo>
                  <a:cubicBezTo>
                    <a:pt x="6910897" y="5315002"/>
                    <a:pt x="6904941" y="5279271"/>
                    <a:pt x="6916852" y="5240564"/>
                  </a:cubicBezTo>
                  <a:cubicBezTo>
                    <a:pt x="6949607" y="5160167"/>
                    <a:pt x="6970448" y="5079774"/>
                    <a:pt x="6997248" y="4996401"/>
                  </a:cubicBezTo>
                  <a:cubicBezTo>
                    <a:pt x="6985338" y="4972581"/>
                    <a:pt x="7027024" y="4877298"/>
                    <a:pt x="7032979" y="4805835"/>
                  </a:cubicBezTo>
                  <a:cubicBezTo>
                    <a:pt x="7050845" y="4731394"/>
                    <a:pt x="7065731" y="4653977"/>
                    <a:pt x="7080621" y="4576559"/>
                  </a:cubicBezTo>
                  <a:lnTo>
                    <a:pt x="7091362" y="4536286"/>
                  </a:lnTo>
                  <a:lnTo>
                    <a:pt x="7083597" y="4534872"/>
                  </a:lnTo>
                  <a:cubicBezTo>
                    <a:pt x="7086573" y="4511052"/>
                    <a:pt x="7086573" y="4490211"/>
                    <a:pt x="7086573" y="4460435"/>
                  </a:cubicBezTo>
                  <a:lnTo>
                    <a:pt x="7088158" y="4454885"/>
                  </a:lnTo>
                  <a:lnTo>
                    <a:pt x="7086079" y="4455001"/>
                  </a:lnTo>
                  <a:lnTo>
                    <a:pt x="7082312" y="4455210"/>
                  </a:lnTo>
                  <a:lnTo>
                    <a:pt x="7083597" y="4469366"/>
                  </a:lnTo>
                  <a:cubicBezTo>
                    <a:pt x="7083597" y="4496165"/>
                    <a:pt x="7083597" y="4517007"/>
                    <a:pt x="7080621" y="4543807"/>
                  </a:cubicBezTo>
                  <a:cubicBezTo>
                    <a:pt x="7077642" y="4558694"/>
                    <a:pt x="7074666" y="4570604"/>
                    <a:pt x="7068710" y="4588469"/>
                  </a:cubicBezTo>
                  <a:cubicBezTo>
                    <a:pt x="7044890" y="4627180"/>
                    <a:pt x="7021069" y="4665887"/>
                    <a:pt x="6997249" y="4701618"/>
                  </a:cubicBezTo>
                  <a:cubicBezTo>
                    <a:pt x="6991293" y="4737349"/>
                    <a:pt x="6988314" y="4767125"/>
                    <a:pt x="6979383" y="4799880"/>
                  </a:cubicBezTo>
                  <a:lnTo>
                    <a:pt x="6961517" y="4832632"/>
                  </a:lnTo>
                  <a:cubicBezTo>
                    <a:pt x="6952583" y="4880273"/>
                    <a:pt x="6943651" y="4924939"/>
                    <a:pt x="6931741" y="4975556"/>
                  </a:cubicBezTo>
                  <a:cubicBezTo>
                    <a:pt x="6919831" y="5014267"/>
                    <a:pt x="6910896" y="5049998"/>
                    <a:pt x="6898986" y="5088705"/>
                  </a:cubicBezTo>
                  <a:cubicBezTo>
                    <a:pt x="6887076" y="5127416"/>
                    <a:pt x="6878145" y="5163147"/>
                    <a:pt x="6863255" y="5198877"/>
                  </a:cubicBezTo>
                  <a:cubicBezTo>
                    <a:pt x="6857300" y="5228653"/>
                    <a:pt x="6851345" y="5255450"/>
                    <a:pt x="6842413" y="5285226"/>
                  </a:cubicBezTo>
                  <a:cubicBezTo>
                    <a:pt x="6836459" y="5315002"/>
                    <a:pt x="6830503" y="5344778"/>
                    <a:pt x="6818593" y="5374554"/>
                  </a:cubicBezTo>
                  <a:lnTo>
                    <a:pt x="6837590" y="5345006"/>
                  </a:lnTo>
                  <a:lnTo>
                    <a:pt x="6854324" y="5282247"/>
                  </a:lnTo>
                  <a:cubicBezTo>
                    <a:pt x="6857300" y="5249495"/>
                    <a:pt x="6863255" y="5222695"/>
                    <a:pt x="6869211" y="5192919"/>
                  </a:cubicBezTo>
                  <a:cubicBezTo>
                    <a:pt x="6881121" y="5157188"/>
                    <a:pt x="6893031" y="5118481"/>
                    <a:pt x="6904941" y="5082750"/>
                  </a:cubicBezTo>
                  <a:cubicBezTo>
                    <a:pt x="6916852" y="5044039"/>
                    <a:pt x="6925786" y="5008309"/>
                    <a:pt x="6937697" y="4969602"/>
                  </a:cubicBezTo>
                  <a:cubicBezTo>
                    <a:pt x="6949607" y="4921960"/>
                    <a:pt x="6955562" y="4877294"/>
                    <a:pt x="6967473" y="4826677"/>
                  </a:cubicBezTo>
                  <a:lnTo>
                    <a:pt x="6985338" y="4793921"/>
                  </a:lnTo>
                  <a:cubicBezTo>
                    <a:pt x="6994270" y="4761170"/>
                    <a:pt x="6997249" y="4731394"/>
                    <a:pt x="7003203" y="4695662"/>
                  </a:cubicBezTo>
                  <a:cubicBezTo>
                    <a:pt x="7027024" y="4656953"/>
                    <a:pt x="7050845" y="4621221"/>
                    <a:pt x="7074666" y="4582514"/>
                  </a:cubicBezTo>
                  <a:cubicBezTo>
                    <a:pt x="7059776" y="4659932"/>
                    <a:pt x="7044890" y="4734370"/>
                    <a:pt x="7027025" y="4811787"/>
                  </a:cubicBezTo>
                  <a:cubicBezTo>
                    <a:pt x="7021069" y="4883249"/>
                    <a:pt x="6979383" y="4981512"/>
                    <a:pt x="6991293" y="5002353"/>
                  </a:cubicBezTo>
                  <a:cubicBezTo>
                    <a:pt x="6964493" y="5085726"/>
                    <a:pt x="6940672" y="5166123"/>
                    <a:pt x="6910897" y="5246516"/>
                  </a:cubicBezTo>
                  <a:lnTo>
                    <a:pt x="6894994" y="5271255"/>
                  </a:lnTo>
                  <a:lnTo>
                    <a:pt x="6888195" y="5308303"/>
                  </a:lnTo>
                  <a:cubicBezTo>
                    <a:pt x="6884844" y="5327659"/>
                    <a:pt x="6879632" y="5347757"/>
                    <a:pt x="6866235" y="5371578"/>
                  </a:cubicBezTo>
                  <a:cubicBezTo>
                    <a:pt x="6824548" y="5431130"/>
                    <a:pt x="6803704" y="5490681"/>
                    <a:pt x="6782861" y="5553209"/>
                  </a:cubicBezTo>
                  <a:cubicBezTo>
                    <a:pt x="6770951" y="5582986"/>
                    <a:pt x="6759041" y="5615741"/>
                    <a:pt x="6744152" y="5648492"/>
                  </a:cubicBezTo>
                  <a:cubicBezTo>
                    <a:pt x="6738196" y="5666358"/>
                    <a:pt x="6729265" y="5681247"/>
                    <a:pt x="6720330" y="5699113"/>
                  </a:cubicBezTo>
                  <a:cubicBezTo>
                    <a:pt x="6711399" y="5716978"/>
                    <a:pt x="6702465" y="5734844"/>
                    <a:pt x="6690554" y="5752710"/>
                  </a:cubicBezTo>
                  <a:cubicBezTo>
                    <a:pt x="6663758" y="5800352"/>
                    <a:pt x="6636958" y="5850969"/>
                    <a:pt x="6610162" y="5895635"/>
                  </a:cubicBezTo>
                  <a:cubicBezTo>
                    <a:pt x="6589317" y="5949231"/>
                    <a:pt x="6553585" y="5984962"/>
                    <a:pt x="6523810" y="6035579"/>
                  </a:cubicBezTo>
                  <a:cubicBezTo>
                    <a:pt x="6511899" y="6063867"/>
                    <a:pt x="6495523" y="6095132"/>
                    <a:pt x="6476540" y="6127141"/>
                  </a:cubicBezTo>
                  <a:lnTo>
                    <a:pt x="6429810" y="6198484"/>
                  </a:lnTo>
                  <a:lnTo>
                    <a:pt x="6336174" y="6223573"/>
                  </a:lnTo>
                  <a:lnTo>
                    <a:pt x="6354089" y="6196370"/>
                  </a:lnTo>
                  <a:cubicBezTo>
                    <a:pt x="6386840" y="6157663"/>
                    <a:pt x="6416616" y="6115976"/>
                    <a:pt x="6446392" y="6074290"/>
                  </a:cubicBezTo>
                  <a:cubicBezTo>
                    <a:pt x="6458302" y="6053445"/>
                    <a:pt x="6473192" y="6032604"/>
                    <a:pt x="6485103" y="6008783"/>
                  </a:cubicBezTo>
                  <a:cubicBezTo>
                    <a:pt x="6497013" y="5984962"/>
                    <a:pt x="6511899" y="5961142"/>
                    <a:pt x="6523809" y="5937321"/>
                  </a:cubicBezTo>
                  <a:lnTo>
                    <a:pt x="6534834" y="5919741"/>
                  </a:lnTo>
                  <a:lnTo>
                    <a:pt x="6593762" y="5834622"/>
                  </a:lnTo>
                  <a:lnTo>
                    <a:pt x="6604206" y="5821193"/>
                  </a:lnTo>
                  <a:lnTo>
                    <a:pt x="6605697" y="5817382"/>
                  </a:lnTo>
                  <a:lnTo>
                    <a:pt x="6593762" y="5834622"/>
                  </a:lnTo>
                  <a:lnTo>
                    <a:pt x="6565125" y="5871441"/>
                  </a:lnTo>
                  <a:lnTo>
                    <a:pt x="6534834" y="5919741"/>
                  </a:lnTo>
                  <a:lnTo>
                    <a:pt x="6526789" y="5931363"/>
                  </a:lnTo>
                  <a:cubicBezTo>
                    <a:pt x="6511899" y="5955183"/>
                    <a:pt x="6499989" y="5979004"/>
                    <a:pt x="6488078" y="6002825"/>
                  </a:cubicBezTo>
                  <a:cubicBezTo>
                    <a:pt x="6473192" y="6026646"/>
                    <a:pt x="6461282" y="6047490"/>
                    <a:pt x="6449371" y="6068331"/>
                  </a:cubicBezTo>
                  <a:cubicBezTo>
                    <a:pt x="6419596" y="6110018"/>
                    <a:pt x="6389820" y="6151704"/>
                    <a:pt x="6357065" y="6190414"/>
                  </a:cubicBezTo>
                  <a:lnTo>
                    <a:pt x="6335765" y="6223683"/>
                  </a:lnTo>
                  <a:lnTo>
                    <a:pt x="6265251" y="6242577"/>
                  </a:lnTo>
                  <a:lnTo>
                    <a:pt x="6265470" y="6242204"/>
                  </a:lnTo>
                  <a:lnTo>
                    <a:pt x="6267736" y="6235077"/>
                  </a:lnTo>
                  <a:cubicBezTo>
                    <a:pt x="6291557" y="6199345"/>
                    <a:pt x="6321333" y="6157659"/>
                    <a:pt x="6345154" y="6115973"/>
                  </a:cubicBezTo>
                  <a:cubicBezTo>
                    <a:pt x="6354089" y="6104062"/>
                    <a:pt x="6360044" y="6092153"/>
                    <a:pt x="6368975" y="6080242"/>
                  </a:cubicBezTo>
                  <a:lnTo>
                    <a:pt x="6400648" y="6036311"/>
                  </a:lnTo>
                  <a:lnTo>
                    <a:pt x="6410661" y="6017714"/>
                  </a:lnTo>
                  <a:cubicBezTo>
                    <a:pt x="6437457" y="5979004"/>
                    <a:pt x="6458302" y="5940297"/>
                    <a:pt x="6473189" y="5910521"/>
                  </a:cubicBezTo>
                  <a:cubicBezTo>
                    <a:pt x="6520831" y="5827148"/>
                    <a:pt x="6556562" y="5743775"/>
                    <a:pt x="6595272" y="5657424"/>
                  </a:cubicBezTo>
                  <a:cubicBezTo>
                    <a:pt x="6631003" y="5571075"/>
                    <a:pt x="6669710" y="5484723"/>
                    <a:pt x="6714376" y="5386465"/>
                  </a:cubicBezTo>
                  <a:cubicBezTo>
                    <a:pt x="6718842" y="5359667"/>
                    <a:pt x="6736708" y="5314258"/>
                    <a:pt x="6749362" y="5276292"/>
                  </a:cubicBezTo>
                  <a:lnTo>
                    <a:pt x="6760782" y="5233196"/>
                  </a:lnTo>
                  <a:lnTo>
                    <a:pt x="6673915" y="5470534"/>
                  </a:lnTo>
                  <a:cubicBezTo>
                    <a:pt x="6619674" y="5598779"/>
                    <a:pt x="6558609" y="5723434"/>
                    <a:pt x="6491183" y="5844051"/>
                  </a:cubicBezTo>
                  <a:lnTo>
                    <a:pt x="6464429" y="5886350"/>
                  </a:lnTo>
                  <a:lnTo>
                    <a:pt x="6464258" y="5886700"/>
                  </a:lnTo>
                  <a:cubicBezTo>
                    <a:pt x="6452347" y="5916476"/>
                    <a:pt x="6428527" y="5955186"/>
                    <a:pt x="6401726" y="5993893"/>
                  </a:cubicBezTo>
                  <a:cubicBezTo>
                    <a:pt x="6374930" y="6032604"/>
                    <a:pt x="6351109" y="6074290"/>
                    <a:pt x="6339199" y="6110021"/>
                  </a:cubicBezTo>
                  <a:cubicBezTo>
                    <a:pt x="6318354" y="6136818"/>
                    <a:pt x="6291557" y="6166593"/>
                    <a:pt x="6267736" y="6199349"/>
                  </a:cubicBezTo>
                  <a:cubicBezTo>
                    <a:pt x="6255826" y="6215725"/>
                    <a:pt x="6244660" y="6232846"/>
                    <a:pt x="6234610" y="6249967"/>
                  </a:cubicBezTo>
                  <a:lnTo>
                    <a:pt x="6234112" y="6250921"/>
                  </a:lnTo>
                  <a:lnTo>
                    <a:pt x="1630942" y="7484336"/>
                  </a:lnTo>
                  <a:lnTo>
                    <a:pt x="75670" y="1679985"/>
                  </a:lnTo>
                  <a:lnTo>
                    <a:pt x="151760" y="1595990"/>
                  </a:lnTo>
                  <a:cubicBezTo>
                    <a:pt x="169626" y="1575145"/>
                    <a:pt x="184512" y="1554304"/>
                    <a:pt x="202378" y="1533459"/>
                  </a:cubicBezTo>
                  <a:cubicBezTo>
                    <a:pt x="220243" y="1512617"/>
                    <a:pt x="238109" y="1494752"/>
                    <a:pt x="252998" y="1473907"/>
                  </a:cubicBezTo>
                  <a:cubicBezTo>
                    <a:pt x="312550" y="1396490"/>
                    <a:pt x="375078" y="1330983"/>
                    <a:pt x="434630" y="1259520"/>
                  </a:cubicBezTo>
                  <a:lnTo>
                    <a:pt x="438539" y="1253836"/>
                  </a:lnTo>
                  <a:lnTo>
                    <a:pt x="441521" y="1250083"/>
                  </a:lnTo>
                  <a:lnTo>
                    <a:pt x="443846" y="1246116"/>
                  </a:lnTo>
                  <a:lnTo>
                    <a:pt x="453049" y="1232733"/>
                  </a:lnTo>
                  <a:lnTo>
                    <a:pt x="483515" y="1198305"/>
                  </a:lnTo>
                  <a:lnTo>
                    <a:pt x="485826" y="1195883"/>
                  </a:lnTo>
                  <a:lnTo>
                    <a:pt x="485254" y="1196339"/>
                  </a:lnTo>
                  <a:lnTo>
                    <a:pt x="483515" y="1198305"/>
                  </a:lnTo>
                  <a:lnTo>
                    <a:pt x="459198" y="1223789"/>
                  </a:lnTo>
                  <a:lnTo>
                    <a:pt x="453049" y="1232733"/>
                  </a:lnTo>
                  <a:lnTo>
                    <a:pt x="449032" y="1237272"/>
                  </a:lnTo>
                  <a:lnTo>
                    <a:pt x="443846" y="1246116"/>
                  </a:lnTo>
                  <a:lnTo>
                    <a:pt x="438539" y="1253836"/>
                  </a:lnTo>
                  <a:lnTo>
                    <a:pt x="431654" y="1262500"/>
                  </a:lnTo>
                  <a:cubicBezTo>
                    <a:pt x="372102" y="1330983"/>
                    <a:pt x="309574" y="1399469"/>
                    <a:pt x="250022" y="1476886"/>
                  </a:cubicBezTo>
                  <a:cubicBezTo>
                    <a:pt x="232157" y="1497728"/>
                    <a:pt x="214291" y="1515593"/>
                    <a:pt x="199402" y="1536438"/>
                  </a:cubicBezTo>
                  <a:cubicBezTo>
                    <a:pt x="181536" y="1557280"/>
                    <a:pt x="166650" y="1578124"/>
                    <a:pt x="148784" y="1598966"/>
                  </a:cubicBezTo>
                  <a:lnTo>
                    <a:pt x="75627" y="1679824"/>
                  </a:lnTo>
                  <a:lnTo>
                    <a:pt x="58982" y="1617705"/>
                  </a:lnTo>
                  <a:lnTo>
                    <a:pt x="170371" y="1479863"/>
                  </a:lnTo>
                  <a:cubicBezTo>
                    <a:pt x="255977" y="1379370"/>
                    <a:pt x="346793" y="1283343"/>
                    <a:pt x="443564" y="1191037"/>
                  </a:cubicBezTo>
                  <a:cubicBezTo>
                    <a:pt x="491206" y="1149351"/>
                    <a:pt x="529916" y="1107665"/>
                    <a:pt x="580533" y="1065979"/>
                  </a:cubicBezTo>
                  <a:cubicBezTo>
                    <a:pt x="654975" y="994516"/>
                    <a:pt x="774079" y="887323"/>
                    <a:pt x="908069" y="809905"/>
                  </a:cubicBezTo>
                  <a:cubicBezTo>
                    <a:pt x="946779" y="780130"/>
                    <a:pt x="973576" y="747374"/>
                    <a:pt x="1021217" y="720578"/>
                  </a:cubicBezTo>
                  <a:cubicBezTo>
                    <a:pt x="1062904" y="705688"/>
                    <a:pt x="1110545" y="675912"/>
                    <a:pt x="1170097" y="643160"/>
                  </a:cubicBezTo>
                  <a:cubicBezTo>
                    <a:pt x="1199873" y="628271"/>
                    <a:pt x="1232628" y="610405"/>
                    <a:pt x="1265380" y="592540"/>
                  </a:cubicBezTo>
                  <a:cubicBezTo>
                    <a:pt x="1283245" y="583608"/>
                    <a:pt x="1298135" y="574674"/>
                    <a:pt x="1316001" y="565743"/>
                  </a:cubicBezTo>
                  <a:cubicBezTo>
                    <a:pt x="1333866" y="556808"/>
                    <a:pt x="1351732" y="550853"/>
                    <a:pt x="1372573" y="544898"/>
                  </a:cubicBezTo>
                  <a:cubicBezTo>
                    <a:pt x="1432125" y="515122"/>
                    <a:pt x="1497632" y="485346"/>
                    <a:pt x="1560163" y="461525"/>
                  </a:cubicBezTo>
                  <a:cubicBezTo>
                    <a:pt x="1640558" y="424306"/>
                    <a:pt x="1724675" y="388575"/>
                    <a:pt x="1811397" y="355077"/>
                  </a:cubicBezTo>
                  <a:close/>
                  <a:moveTo>
                    <a:pt x="1124673" y="520067"/>
                  </a:moveTo>
                  <a:lnTo>
                    <a:pt x="2022132" y="279593"/>
                  </a:lnTo>
                  <a:lnTo>
                    <a:pt x="1806557" y="355076"/>
                  </a:lnTo>
                  <a:cubicBezTo>
                    <a:pt x="1720207" y="388574"/>
                    <a:pt x="1636090" y="424305"/>
                    <a:pt x="1554205" y="461525"/>
                  </a:cubicBezTo>
                  <a:cubicBezTo>
                    <a:pt x="1491677" y="485346"/>
                    <a:pt x="1426170" y="518098"/>
                    <a:pt x="1366618" y="544898"/>
                  </a:cubicBezTo>
                  <a:cubicBezTo>
                    <a:pt x="1348753" y="550853"/>
                    <a:pt x="1327908" y="559785"/>
                    <a:pt x="1310042" y="565740"/>
                  </a:cubicBezTo>
                  <a:cubicBezTo>
                    <a:pt x="1292177" y="574674"/>
                    <a:pt x="1274311" y="583605"/>
                    <a:pt x="1259425" y="592540"/>
                  </a:cubicBezTo>
                  <a:cubicBezTo>
                    <a:pt x="1226670" y="610405"/>
                    <a:pt x="1193918" y="628271"/>
                    <a:pt x="1164142" y="643157"/>
                  </a:cubicBezTo>
                  <a:cubicBezTo>
                    <a:pt x="1104590" y="675912"/>
                    <a:pt x="1056949" y="705688"/>
                    <a:pt x="1015262" y="720574"/>
                  </a:cubicBezTo>
                  <a:cubicBezTo>
                    <a:pt x="967621" y="747374"/>
                    <a:pt x="940821" y="777150"/>
                    <a:pt x="902114" y="809902"/>
                  </a:cubicBezTo>
                  <a:cubicBezTo>
                    <a:pt x="768120" y="887320"/>
                    <a:pt x="649016" y="994513"/>
                    <a:pt x="574578" y="1065975"/>
                  </a:cubicBezTo>
                  <a:lnTo>
                    <a:pt x="506130" y="1125496"/>
                  </a:lnTo>
                  <a:lnTo>
                    <a:pt x="439166" y="1186639"/>
                  </a:lnTo>
                  <a:lnTo>
                    <a:pt x="440585" y="1188058"/>
                  </a:lnTo>
                  <a:cubicBezTo>
                    <a:pt x="343814" y="1280364"/>
                    <a:pt x="252997" y="1377135"/>
                    <a:pt x="167392" y="1478001"/>
                  </a:cubicBezTo>
                  <a:lnTo>
                    <a:pt x="57891" y="1613630"/>
                  </a:lnTo>
                  <a:lnTo>
                    <a:pt x="0" y="1397579"/>
                  </a:lnTo>
                  <a:lnTo>
                    <a:pt x="20746" y="1378624"/>
                  </a:lnTo>
                  <a:cubicBezTo>
                    <a:pt x="648" y="1416587"/>
                    <a:pt x="22425" y="1409329"/>
                    <a:pt x="23259" y="1423427"/>
                  </a:cubicBezTo>
                  <a:lnTo>
                    <a:pt x="16526" y="1442259"/>
                  </a:lnTo>
                  <a:lnTo>
                    <a:pt x="113050" y="1342893"/>
                  </a:lnTo>
                  <a:cubicBezTo>
                    <a:pt x="121984" y="1325027"/>
                    <a:pt x="139850" y="1304186"/>
                    <a:pt x="160691" y="1280365"/>
                  </a:cubicBezTo>
                  <a:cubicBezTo>
                    <a:pt x="181536" y="1259520"/>
                    <a:pt x="205357" y="1238679"/>
                    <a:pt x="223222" y="1220813"/>
                  </a:cubicBezTo>
                  <a:lnTo>
                    <a:pt x="228612" y="1226800"/>
                  </a:lnTo>
                  <a:lnTo>
                    <a:pt x="226201" y="1223789"/>
                  </a:lnTo>
                  <a:cubicBezTo>
                    <a:pt x="252998" y="1196989"/>
                    <a:pt x="276819" y="1170193"/>
                    <a:pt x="303619" y="1146372"/>
                  </a:cubicBezTo>
                  <a:cubicBezTo>
                    <a:pt x="327440" y="1122551"/>
                    <a:pt x="354236" y="1098730"/>
                    <a:pt x="381036" y="1074910"/>
                  </a:cubicBezTo>
                  <a:cubicBezTo>
                    <a:pt x="413788" y="1042155"/>
                    <a:pt x="434633" y="1015358"/>
                    <a:pt x="464409" y="985582"/>
                  </a:cubicBezTo>
                  <a:cubicBezTo>
                    <a:pt x="503116" y="955806"/>
                    <a:pt x="544802" y="926030"/>
                    <a:pt x="580534" y="899230"/>
                  </a:cubicBezTo>
                  <a:cubicBezTo>
                    <a:pt x="622220" y="866478"/>
                    <a:pt x="663906" y="836702"/>
                    <a:pt x="705592" y="806926"/>
                  </a:cubicBezTo>
                  <a:lnTo>
                    <a:pt x="780365" y="754761"/>
                  </a:lnTo>
                  <a:lnTo>
                    <a:pt x="830651" y="708664"/>
                  </a:lnTo>
                  <a:cubicBezTo>
                    <a:pt x="860427" y="690799"/>
                    <a:pt x="890203" y="672933"/>
                    <a:pt x="919979" y="655067"/>
                  </a:cubicBezTo>
                  <a:cubicBezTo>
                    <a:pt x="949755" y="637202"/>
                    <a:pt x="982507" y="622315"/>
                    <a:pt x="1015262" y="604450"/>
                  </a:cubicBezTo>
                  <a:lnTo>
                    <a:pt x="1027876" y="597963"/>
                  </a:lnTo>
                  <a:lnTo>
                    <a:pt x="1060299" y="566115"/>
                  </a:lnTo>
                  <a:cubicBezTo>
                    <a:pt x="1078537" y="552341"/>
                    <a:pt x="1098638" y="538943"/>
                    <a:pt x="1113524" y="527032"/>
                  </a:cubicBezTo>
                  <a:close/>
                </a:path>
              </a:pathLst>
            </a:custGeom>
            <a:solidFill>
              <a:schemeClr val="bg1">
                <a:alpha val="46000"/>
              </a:schemeClr>
            </a:solidFill>
            <a:ln w="9525" cap="flat">
              <a:noFill/>
              <a:prstDash val="solid"/>
              <a:miter/>
            </a:ln>
          </p:spPr>
          <p:txBody>
            <a:bodyPr wrap="square" rtlCol="0" anchor="ctr">
              <a:noAutofit/>
            </a:bodyPr>
            <a:lstStyle/>
            <a:p>
              <a:endParaRPr lang="en-ZA" dirty="0"/>
            </a:p>
          </p:txBody>
        </p:sp>
      </p:grpSp>
      <p:sp>
        <p:nvSpPr>
          <p:cNvPr id="47" name="Picture Placeholder 46">
            <a:extLst>
              <a:ext uri="{FF2B5EF4-FFF2-40B4-BE49-F238E27FC236}">
                <a16:creationId xmlns:a16="http://schemas.microsoft.com/office/drawing/2014/main" id="{C4D7AAF7-0A12-4194-991C-8BB678428C27}"/>
              </a:ext>
            </a:extLst>
          </p:cNvPr>
          <p:cNvSpPr>
            <a:spLocks noGrp="1"/>
          </p:cNvSpPr>
          <p:nvPr>
            <p:ph type="pic" sz="quarter" idx="57" hasCustomPrompt="1"/>
          </p:nvPr>
        </p:nvSpPr>
        <p:spPr>
          <a:xfrm>
            <a:off x="8812249" y="4023015"/>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1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6 w 1217130"/>
              <a:gd name="connsiteY9" fmla="*/ 1158726 h 1216800"/>
              <a:gd name="connsiteX10" fmla="*/ 312035 w 1217130"/>
              <a:gd name="connsiteY10" fmla="*/ 1143515 h 1216800"/>
              <a:gd name="connsiteX11" fmla="*/ 303278 w 1217130"/>
              <a:gd name="connsiteY11" fmla="*/ 1136141 h 1216800"/>
              <a:gd name="connsiteX12" fmla="*/ 304200 w 1217130"/>
              <a:gd name="connsiteY12" fmla="*/ 1135161 h 1216800"/>
              <a:gd name="connsiteX13" fmla="*/ 262258 w 1217130"/>
              <a:gd name="connsiteY13" fmla="*/ 1118166 h 1216800"/>
              <a:gd name="connsiteX14" fmla="*/ 278389 w 1217130"/>
              <a:gd name="connsiteY14" fmla="*/ 1129688 h 1216800"/>
              <a:gd name="connsiteX15" fmla="*/ 294982 w 1217130"/>
              <a:gd name="connsiteY15" fmla="*/ 1140289 h 1216800"/>
              <a:gd name="connsiteX16" fmla="*/ 306044 w 1217130"/>
              <a:gd name="connsiteY16" fmla="*/ 1149046 h 1216800"/>
              <a:gd name="connsiteX17" fmla="*/ 293138 w 1217130"/>
              <a:gd name="connsiteY17" fmla="*/ 1143515 h 1216800"/>
              <a:gd name="connsiteX18" fmla="*/ 297747 w 1217130"/>
              <a:gd name="connsiteY18" fmla="*/ 1149968 h 1216800"/>
              <a:gd name="connsiteX19" fmla="*/ 282998 w 1217130"/>
              <a:gd name="connsiteY19" fmla="*/ 1140750 h 1216800"/>
              <a:gd name="connsiteX20" fmla="*/ 275624 w 1217130"/>
              <a:gd name="connsiteY20" fmla="*/ 1136141 h 1216800"/>
              <a:gd name="connsiteX21" fmla="*/ 268249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7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19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7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5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6 w 1217130"/>
              <a:gd name="connsiteY65" fmla="*/ 720401 h 1216800"/>
              <a:gd name="connsiteX66" fmla="*/ 6913 w 1217130"/>
              <a:gd name="connsiteY66" fmla="*/ 710261 h 1216800"/>
              <a:gd name="connsiteX67" fmla="*/ 3687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8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69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5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5 w 1217130"/>
              <a:gd name="connsiteY93" fmla="*/ 27194 h 1216800"/>
              <a:gd name="connsiteX94" fmla="*/ 626837 w 1217130"/>
              <a:gd name="connsiteY94" fmla="*/ 15210 h 1216800"/>
              <a:gd name="connsiteX95" fmla="*/ 653108 w 1217130"/>
              <a:gd name="connsiteY95" fmla="*/ 16132 h 1216800"/>
              <a:gd name="connsiteX96" fmla="*/ 679380 w 1217130"/>
              <a:gd name="connsiteY96" fmla="*/ 17975 h 1216800"/>
              <a:gd name="connsiteX97" fmla="*/ 720862 w 1217130"/>
              <a:gd name="connsiteY97" fmla="*/ 22584 h 1216800"/>
              <a:gd name="connsiteX98" fmla="*/ 853143 w 1217130"/>
              <a:gd name="connsiteY98" fmla="*/ 59918 h 1216800"/>
              <a:gd name="connsiteX99" fmla="*/ 958230 w 1217130"/>
              <a:gd name="connsiteY99" fmla="*/ 117993 h 1216800"/>
              <a:gd name="connsiteX100" fmla="*/ 981276 w 1217130"/>
              <a:gd name="connsiteY100" fmla="*/ 133203 h 1216800"/>
              <a:gd name="connsiteX101" fmla="*/ 1001556 w 1217130"/>
              <a:gd name="connsiteY101" fmla="*/ 146569 h 1216800"/>
              <a:gd name="connsiteX102" fmla="*/ 1000173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5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4 h 1216800"/>
              <a:gd name="connsiteX117" fmla="*/ 1217130 w 1217130"/>
              <a:gd name="connsiteY117" fmla="*/ 549650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6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0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2 w 1217130"/>
              <a:gd name="connsiteY133" fmla="*/ 1167944 h 1216800"/>
              <a:gd name="connsiteX134" fmla="*/ 313418 w 1217130"/>
              <a:gd name="connsiteY134" fmla="*/ 1136141 h 1216800"/>
              <a:gd name="connsiteX135" fmla="*/ 292217 w 1217130"/>
              <a:gd name="connsiteY135" fmla="*/ 1120470 h 1216800"/>
              <a:gd name="connsiteX136" fmla="*/ 267327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1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1 w 1217130"/>
              <a:gd name="connsiteY145" fmla="*/ 1036585 h 1216800"/>
              <a:gd name="connsiteX146" fmla="*/ 171919 w 1217130"/>
              <a:gd name="connsiteY146" fmla="*/ 1024140 h 1216800"/>
              <a:gd name="connsiteX147" fmla="*/ 189895 w 1217130"/>
              <a:gd name="connsiteY147" fmla="*/ 1037967 h 1216800"/>
              <a:gd name="connsiteX148" fmla="*/ 154520 w 1217130"/>
              <a:gd name="connsiteY148" fmla="*/ 994872 h 1216800"/>
              <a:gd name="connsiteX149" fmla="*/ 136887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0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6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6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7 w 1217130"/>
              <a:gd name="connsiteY187" fmla="*/ 232298 h 1216800"/>
              <a:gd name="connsiteX188" fmla="*/ 153022 w 1217130"/>
              <a:gd name="connsiteY188" fmla="*/ 232298 h 1216800"/>
              <a:gd name="connsiteX189" fmla="*/ 146108 w 1217130"/>
              <a:gd name="connsiteY189" fmla="*/ 237829 h 1216800"/>
              <a:gd name="connsiteX190" fmla="*/ 135507 w 1217130"/>
              <a:gd name="connsiteY190" fmla="*/ 248430 h 1216800"/>
              <a:gd name="connsiteX191" fmla="*/ 83424 w 1217130"/>
              <a:gd name="connsiteY191" fmla="*/ 324480 h 1216800"/>
              <a:gd name="connsiteX192" fmla="*/ 73284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5 h 1216800"/>
              <a:gd name="connsiteX196" fmla="*/ 50239 w 1217130"/>
              <a:gd name="connsiteY196" fmla="*/ 370571 h 1216800"/>
              <a:gd name="connsiteX197" fmla="*/ 59918 w 1217130"/>
              <a:gd name="connsiteY197" fmla="*/ 347986 h 1216800"/>
              <a:gd name="connsiteX198" fmla="*/ 87573 w 1217130"/>
              <a:gd name="connsiteY198" fmla="*/ 296365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89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7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4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09 w 1217130"/>
              <a:gd name="connsiteY233" fmla="*/ 17515 h 1216800"/>
              <a:gd name="connsiteX234" fmla="*/ 488564 w 1217130"/>
              <a:gd name="connsiteY234" fmla="*/ 20741 h 1216800"/>
              <a:gd name="connsiteX235" fmla="*/ 482572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1" y="1201129"/>
                </a:cubicBezTo>
                <a:cubicBezTo>
                  <a:pt x="391312"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6" y="1158726"/>
                </a:cubicBezTo>
                <a:cubicBezTo>
                  <a:pt x="333237" y="1157804"/>
                  <a:pt x="320793" y="1149507"/>
                  <a:pt x="312035" y="1143515"/>
                </a:cubicBezTo>
                <a:cubicBezTo>
                  <a:pt x="307426" y="1140289"/>
                  <a:pt x="304200" y="1137524"/>
                  <a:pt x="303278" y="1136141"/>
                </a:cubicBezTo>
                <a:cubicBezTo>
                  <a:pt x="303048" y="1135219"/>
                  <a:pt x="303278" y="1134874"/>
                  <a:pt x="304200" y="1135161"/>
                </a:cubicBezTo>
                <a:close/>
                <a:moveTo>
                  <a:pt x="262258" y="1118166"/>
                </a:moveTo>
                <a:lnTo>
                  <a:pt x="278389" y="1129688"/>
                </a:lnTo>
                <a:lnTo>
                  <a:pt x="294982" y="1140289"/>
                </a:lnTo>
                <a:cubicBezTo>
                  <a:pt x="305122" y="1147664"/>
                  <a:pt x="307427" y="1149507"/>
                  <a:pt x="306044" y="1149046"/>
                </a:cubicBezTo>
                <a:cubicBezTo>
                  <a:pt x="304200" y="1149046"/>
                  <a:pt x="298669" y="1146281"/>
                  <a:pt x="293138" y="1143515"/>
                </a:cubicBezTo>
                <a:cubicBezTo>
                  <a:pt x="282538" y="1138446"/>
                  <a:pt x="272858" y="1133375"/>
                  <a:pt x="297747" y="1149968"/>
                </a:cubicBezTo>
                <a:lnTo>
                  <a:pt x="282998" y="1140750"/>
                </a:lnTo>
                <a:lnTo>
                  <a:pt x="275624" y="1136141"/>
                </a:lnTo>
                <a:lnTo>
                  <a:pt x="268249"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7" y="954543"/>
                </a:cubicBezTo>
                <a:cubicBezTo>
                  <a:pt x="128133" y="960534"/>
                  <a:pt x="131820" y="966065"/>
                  <a:pt x="135047" y="972057"/>
                </a:cubicBezTo>
                <a:cubicBezTo>
                  <a:pt x="132281" y="968370"/>
                  <a:pt x="129055" y="964222"/>
                  <a:pt x="125829" y="960534"/>
                </a:cubicBezTo>
                <a:cubicBezTo>
                  <a:pt x="122602" y="956386"/>
                  <a:pt x="119836"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19" y="979432"/>
                </a:cubicBezTo>
                <a:cubicBezTo>
                  <a:pt x="124907" y="986806"/>
                  <a:pt x="127211" y="992337"/>
                  <a:pt x="126289" y="993720"/>
                </a:cubicBezTo>
                <a:cubicBezTo>
                  <a:pt x="127672" y="996025"/>
                  <a:pt x="126404" y="995909"/>
                  <a:pt x="126405" y="997062"/>
                </a:cubicBezTo>
                <a:lnTo>
                  <a:pt x="126688" y="997679"/>
                </a:lnTo>
                <a:lnTo>
                  <a:pt x="125829" y="996486"/>
                </a:lnTo>
                <a:cubicBezTo>
                  <a:pt x="123063" y="991877"/>
                  <a:pt x="119376" y="986806"/>
                  <a:pt x="116149" y="981275"/>
                </a:cubicBezTo>
                <a:cubicBezTo>
                  <a:pt x="108775" y="970675"/>
                  <a:pt x="101861" y="957769"/>
                  <a:pt x="94947" y="945786"/>
                </a:cubicBezTo>
                <a:cubicBezTo>
                  <a:pt x="91721" y="939794"/>
                  <a:pt x="88495" y="933341"/>
                  <a:pt x="85729" y="927810"/>
                </a:cubicBezTo>
                <a:cubicBezTo>
                  <a:pt x="82964" y="921818"/>
                  <a:pt x="80659" y="916748"/>
                  <a:pt x="78816" y="911678"/>
                </a:cubicBezTo>
                <a:cubicBezTo>
                  <a:pt x="75128" y="901077"/>
                  <a:pt x="72824" y="893242"/>
                  <a:pt x="73285" y="889555"/>
                </a:cubicBezTo>
                <a:close/>
                <a:moveTo>
                  <a:pt x="6453" y="554013"/>
                </a:moveTo>
                <a:cubicBezTo>
                  <a:pt x="3687" y="581206"/>
                  <a:pt x="3687" y="598260"/>
                  <a:pt x="4609" y="610244"/>
                </a:cubicBezTo>
                <a:cubicBezTo>
                  <a:pt x="5070" y="616235"/>
                  <a:pt x="5531" y="620845"/>
                  <a:pt x="6453" y="624993"/>
                </a:cubicBezTo>
                <a:cubicBezTo>
                  <a:pt x="6913" y="629141"/>
                  <a:pt x="8296" y="632367"/>
                  <a:pt x="8757" y="635594"/>
                </a:cubicBezTo>
                <a:cubicBezTo>
                  <a:pt x="12444" y="648499"/>
                  <a:pt x="13827" y="660944"/>
                  <a:pt x="19819" y="712105"/>
                </a:cubicBezTo>
                <a:cubicBezTo>
                  <a:pt x="18436" y="708878"/>
                  <a:pt x="17053" y="709800"/>
                  <a:pt x="16593" y="713487"/>
                </a:cubicBezTo>
                <a:cubicBezTo>
                  <a:pt x="15671" y="717175"/>
                  <a:pt x="16132" y="723166"/>
                  <a:pt x="16593" y="731002"/>
                </a:cubicBezTo>
                <a:cubicBezTo>
                  <a:pt x="17515" y="746673"/>
                  <a:pt x="21202" y="767875"/>
                  <a:pt x="25350" y="784928"/>
                </a:cubicBezTo>
                <a:cubicBezTo>
                  <a:pt x="36412" y="816731"/>
                  <a:pt x="48856" y="855447"/>
                  <a:pt x="61301" y="882180"/>
                </a:cubicBezTo>
                <a:cubicBezTo>
                  <a:pt x="68675" y="901077"/>
                  <a:pt x="62223" y="901077"/>
                  <a:pt x="46091" y="864666"/>
                </a:cubicBezTo>
                <a:cubicBezTo>
                  <a:pt x="42864" y="852682"/>
                  <a:pt x="38255" y="840698"/>
                  <a:pt x="35029" y="828254"/>
                </a:cubicBezTo>
                <a:cubicBezTo>
                  <a:pt x="33185" y="821801"/>
                  <a:pt x="31342" y="815809"/>
                  <a:pt x="29498" y="809357"/>
                </a:cubicBezTo>
                <a:cubicBezTo>
                  <a:pt x="27655" y="802904"/>
                  <a:pt x="25811" y="796451"/>
                  <a:pt x="24428" y="789998"/>
                </a:cubicBezTo>
                <a:cubicBezTo>
                  <a:pt x="23506" y="786772"/>
                  <a:pt x="22584" y="783546"/>
                  <a:pt x="21663" y="780319"/>
                </a:cubicBezTo>
                <a:cubicBezTo>
                  <a:pt x="20741" y="777093"/>
                  <a:pt x="20280" y="773866"/>
                  <a:pt x="19358" y="770640"/>
                </a:cubicBezTo>
                <a:cubicBezTo>
                  <a:pt x="17515" y="764187"/>
                  <a:pt x="16132" y="757274"/>
                  <a:pt x="14288" y="750821"/>
                </a:cubicBezTo>
                <a:cubicBezTo>
                  <a:pt x="12905" y="743907"/>
                  <a:pt x="11522" y="737455"/>
                  <a:pt x="10140" y="730541"/>
                </a:cubicBezTo>
                <a:cubicBezTo>
                  <a:pt x="9679" y="727315"/>
                  <a:pt x="8757" y="723627"/>
                  <a:pt x="8296" y="720401"/>
                </a:cubicBezTo>
                <a:lnTo>
                  <a:pt x="6913" y="710261"/>
                </a:lnTo>
                <a:cubicBezTo>
                  <a:pt x="5992" y="703347"/>
                  <a:pt x="5070" y="696434"/>
                  <a:pt x="3687" y="689981"/>
                </a:cubicBezTo>
                <a:cubicBezTo>
                  <a:pt x="3226" y="683067"/>
                  <a:pt x="2304" y="676154"/>
                  <a:pt x="1844" y="669701"/>
                </a:cubicBezTo>
                <a:cubicBezTo>
                  <a:pt x="1382" y="666475"/>
                  <a:pt x="1382"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5"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8" y="41481"/>
                </a:cubicBezTo>
                <a:cubicBezTo>
                  <a:pt x="418045" y="44247"/>
                  <a:pt x="409748" y="46552"/>
                  <a:pt x="401452" y="49778"/>
                </a:cubicBezTo>
                <a:cubicBezTo>
                  <a:pt x="393155" y="53004"/>
                  <a:pt x="384859" y="55770"/>
                  <a:pt x="377485" y="58535"/>
                </a:cubicBezTo>
                <a:cubicBezTo>
                  <a:pt x="363197" y="64066"/>
                  <a:pt x="353057" y="66832"/>
                  <a:pt x="355822" y="63144"/>
                </a:cubicBezTo>
                <a:lnTo>
                  <a:pt x="349369"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8" y="35029"/>
                  <a:pt x="433715" y="32724"/>
                  <a:pt x="436942" y="32724"/>
                </a:cubicBezTo>
                <a:close/>
                <a:moveTo>
                  <a:pt x="783085" y="27194"/>
                </a:moveTo>
                <a:cubicBezTo>
                  <a:pt x="790921" y="29037"/>
                  <a:pt x="799217" y="30420"/>
                  <a:pt x="807053" y="32263"/>
                </a:cubicBezTo>
                <a:lnTo>
                  <a:pt x="831020" y="38716"/>
                </a:lnTo>
                <a:cubicBezTo>
                  <a:pt x="834246" y="40560"/>
                  <a:pt x="837473" y="42864"/>
                  <a:pt x="840699" y="44708"/>
                </a:cubicBezTo>
                <a:cubicBezTo>
                  <a:pt x="833785" y="42403"/>
                  <a:pt x="824106" y="40560"/>
                  <a:pt x="813966" y="37334"/>
                </a:cubicBezTo>
                <a:cubicBezTo>
                  <a:pt x="803826" y="34107"/>
                  <a:pt x="792764" y="30881"/>
                  <a:pt x="783085" y="27194"/>
                </a:cubicBezTo>
                <a:close/>
                <a:moveTo>
                  <a:pt x="626837" y="15210"/>
                </a:moveTo>
                <a:cubicBezTo>
                  <a:pt x="635133" y="15671"/>
                  <a:pt x="644351" y="15671"/>
                  <a:pt x="653108" y="16132"/>
                </a:cubicBezTo>
                <a:cubicBezTo>
                  <a:pt x="662327" y="16593"/>
                  <a:pt x="671084" y="17515"/>
                  <a:pt x="679380" y="17975"/>
                </a:cubicBezTo>
                <a:cubicBezTo>
                  <a:pt x="696434" y="19819"/>
                  <a:pt x="711183" y="21663"/>
                  <a:pt x="720862" y="22584"/>
                </a:cubicBezTo>
                <a:cubicBezTo>
                  <a:pt x="764648" y="29498"/>
                  <a:pt x="811201" y="42404"/>
                  <a:pt x="853143" y="59918"/>
                </a:cubicBezTo>
                <a:cubicBezTo>
                  <a:pt x="895086" y="77433"/>
                  <a:pt x="931959" y="98635"/>
                  <a:pt x="958230" y="117993"/>
                </a:cubicBezTo>
                <a:cubicBezTo>
                  <a:pt x="965605" y="122602"/>
                  <a:pt x="973441" y="128133"/>
                  <a:pt x="981276" y="133203"/>
                </a:cubicBezTo>
                <a:cubicBezTo>
                  <a:pt x="989112" y="138273"/>
                  <a:pt x="996025" y="143343"/>
                  <a:pt x="1001556" y="146569"/>
                </a:cubicBezTo>
                <a:cubicBezTo>
                  <a:pt x="1012157" y="153483"/>
                  <a:pt x="1015383" y="154404"/>
                  <a:pt x="1000173"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5"/>
                  <a:pt x="1080832" y="217088"/>
                  <a:pt x="1075763" y="210635"/>
                </a:cubicBezTo>
                <a:cubicBezTo>
                  <a:pt x="1070232" y="204183"/>
                  <a:pt x="1066083" y="199574"/>
                  <a:pt x="1062396" y="194965"/>
                </a:cubicBezTo>
                <a:cubicBezTo>
                  <a:pt x="1060553" y="192660"/>
                  <a:pt x="1058709" y="190817"/>
                  <a:pt x="1056865" y="188512"/>
                </a:cubicBezTo>
                <a:cubicBezTo>
                  <a:pt x="1055022" y="186208"/>
                  <a:pt x="1053178" y="184364"/>
                  <a:pt x="1051334" y="182059"/>
                </a:cubicBezTo>
                <a:cubicBezTo>
                  <a:pt x="1047647" y="177911"/>
                  <a:pt x="1043038" y="172841"/>
                  <a:pt x="1036585" y="166388"/>
                </a:cubicBezTo>
                <a:cubicBezTo>
                  <a:pt x="1068388" y="188973"/>
                  <a:pt x="1098808" y="221237"/>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4"/>
                </a:lnTo>
                <a:lnTo>
                  <a:pt x="1217130" y="549650"/>
                </a:lnTo>
                <a:lnTo>
                  <a:pt x="1215879" y="566918"/>
                </a:lnTo>
                <a:cubicBezTo>
                  <a:pt x="1214497" y="576597"/>
                  <a:pt x="1213113" y="585355"/>
                  <a:pt x="1211731" y="592729"/>
                </a:cubicBezTo>
                <a:lnTo>
                  <a:pt x="1207481" y="606572"/>
                </a:lnTo>
                <a:lnTo>
                  <a:pt x="1208505" y="626837"/>
                </a:lnTo>
                <a:cubicBezTo>
                  <a:pt x="1208505" y="810115"/>
                  <a:pt x="1124930" y="973873"/>
                  <a:pt x="993812" y="1082081"/>
                </a:cubicBezTo>
                <a:lnTo>
                  <a:pt x="992336" y="1083185"/>
                </a:lnTo>
                <a:lnTo>
                  <a:pt x="991416" y="1084058"/>
                </a:lnTo>
                <a:cubicBezTo>
                  <a:pt x="958692" y="1111713"/>
                  <a:pt x="923662" y="1136141"/>
                  <a:pt x="888173" y="1156882"/>
                </a:cubicBezTo>
                <a:cubicBezTo>
                  <a:pt x="884716" y="1156882"/>
                  <a:pt x="872962" y="1161030"/>
                  <a:pt x="863341" y="1164084"/>
                </a:cubicBezTo>
                <a:lnTo>
                  <a:pt x="858877" y="1165286"/>
                </a:lnTo>
                <a:lnTo>
                  <a:pt x="848181" y="1170438"/>
                </a:lnTo>
                <a:cubicBezTo>
                  <a:pt x="777599" y="1200292"/>
                  <a:pt x="699997" y="1216800"/>
                  <a:pt x="618540" y="1216800"/>
                </a:cubicBezTo>
                <a:cubicBezTo>
                  <a:pt x="557448" y="1216800"/>
                  <a:pt x="498523" y="1207514"/>
                  <a:pt x="443103" y="1190277"/>
                </a:cubicBezTo>
                <a:lnTo>
                  <a:pt x="402206" y="1175308"/>
                </a:lnTo>
                <a:lnTo>
                  <a:pt x="397304" y="1173935"/>
                </a:lnTo>
                <a:cubicBezTo>
                  <a:pt x="392695" y="1172553"/>
                  <a:pt x="387164" y="1170709"/>
                  <a:pt x="381172" y="1167944"/>
                </a:cubicBezTo>
                <a:cubicBezTo>
                  <a:pt x="357205" y="1159186"/>
                  <a:pt x="328167" y="1142594"/>
                  <a:pt x="313418" y="1136141"/>
                </a:cubicBezTo>
                <a:cubicBezTo>
                  <a:pt x="307427" y="1131532"/>
                  <a:pt x="300513" y="1126001"/>
                  <a:pt x="292217" y="1120470"/>
                </a:cubicBezTo>
                <a:cubicBezTo>
                  <a:pt x="284381" y="1114939"/>
                  <a:pt x="276085" y="1108486"/>
                  <a:pt x="267327" y="1102495"/>
                </a:cubicBezTo>
                <a:cubicBezTo>
                  <a:pt x="258570"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7" y="1067466"/>
                  <a:pt x="223541"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1" y="1036585"/>
                </a:cubicBezTo>
                <a:cubicBezTo>
                  <a:pt x="179294" y="1032437"/>
                  <a:pt x="175607" y="1028288"/>
                  <a:pt x="171919" y="1024140"/>
                </a:cubicBezTo>
                <a:cubicBezTo>
                  <a:pt x="177911" y="1029210"/>
                  <a:pt x="183903" y="1033358"/>
                  <a:pt x="189895" y="1037967"/>
                </a:cubicBezTo>
                <a:cubicBezTo>
                  <a:pt x="177450" y="1025062"/>
                  <a:pt x="165582" y="1010428"/>
                  <a:pt x="154520" y="994872"/>
                </a:cubicBezTo>
                <a:lnTo>
                  <a:pt x="136887" y="966793"/>
                </a:lnTo>
                <a:lnTo>
                  <a:pt x="129333" y="956691"/>
                </a:lnTo>
                <a:cubicBezTo>
                  <a:pt x="118731" y="940998"/>
                  <a:pt x="108864" y="924767"/>
                  <a:pt x="99782" y="908048"/>
                </a:cubicBezTo>
                <a:lnTo>
                  <a:pt x="77846" y="862512"/>
                </a:lnTo>
                <a:lnTo>
                  <a:pt x="91260" y="903843"/>
                </a:lnTo>
                <a:cubicBezTo>
                  <a:pt x="70980" y="868814"/>
                  <a:pt x="55770" y="826410"/>
                  <a:pt x="45630" y="785389"/>
                </a:cubicBezTo>
                <a:cubicBezTo>
                  <a:pt x="35029" y="744368"/>
                  <a:pt x="29959" y="705191"/>
                  <a:pt x="23507" y="676154"/>
                </a:cubicBezTo>
                <a:cubicBezTo>
                  <a:pt x="23507" y="689520"/>
                  <a:pt x="25811" y="705191"/>
                  <a:pt x="27655" y="720862"/>
                </a:cubicBezTo>
                <a:cubicBezTo>
                  <a:pt x="29038" y="728697"/>
                  <a:pt x="30420" y="736533"/>
                  <a:pt x="31803" y="744368"/>
                </a:cubicBezTo>
                <a:cubicBezTo>
                  <a:pt x="33185" y="752204"/>
                  <a:pt x="35029" y="759578"/>
                  <a:pt x="36873" y="766492"/>
                </a:cubicBezTo>
                <a:cubicBezTo>
                  <a:pt x="43325" y="794607"/>
                  <a:pt x="49778" y="815809"/>
                  <a:pt x="45169" y="816731"/>
                </a:cubicBezTo>
                <a:cubicBezTo>
                  <a:pt x="43787" y="816270"/>
                  <a:pt x="41482" y="812583"/>
                  <a:pt x="38716" y="806130"/>
                </a:cubicBezTo>
                <a:cubicBezTo>
                  <a:pt x="36412" y="799677"/>
                  <a:pt x="33185" y="790920"/>
                  <a:pt x="30420" y="781241"/>
                </a:cubicBezTo>
                <a:cubicBezTo>
                  <a:pt x="28116" y="771562"/>
                  <a:pt x="25811" y="760961"/>
                  <a:pt x="23507" y="750821"/>
                </a:cubicBezTo>
                <a:cubicBezTo>
                  <a:pt x="24428" y="737915"/>
                  <a:pt x="23045"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6" y="564614"/>
                </a:cubicBezTo>
                <a:cubicBezTo>
                  <a:pt x="18898" y="557700"/>
                  <a:pt x="19819" y="550786"/>
                  <a:pt x="20280" y="543873"/>
                </a:cubicBezTo>
                <a:cubicBezTo>
                  <a:pt x="20741" y="540646"/>
                  <a:pt x="20741" y="536959"/>
                  <a:pt x="21202" y="533733"/>
                </a:cubicBezTo>
                <a:lnTo>
                  <a:pt x="22585" y="523593"/>
                </a:lnTo>
                <a:cubicBezTo>
                  <a:pt x="23507" y="516679"/>
                  <a:pt x="24428" y="509766"/>
                  <a:pt x="25811" y="503313"/>
                </a:cubicBezTo>
                <a:cubicBezTo>
                  <a:pt x="28576" y="489946"/>
                  <a:pt x="31342" y="476580"/>
                  <a:pt x="35029" y="463214"/>
                </a:cubicBezTo>
                <a:cubicBezTo>
                  <a:pt x="42865" y="436481"/>
                  <a:pt x="53465"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5"/>
                  <a:pt x="115688" y="308348"/>
                  <a:pt x="127211" y="288990"/>
                </a:cubicBezTo>
                <a:cubicBezTo>
                  <a:pt x="116610" y="307426"/>
                  <a:pt x="108775" y="317106"/>
                  <a:pt x="103244" y="324480"/>
                </a:cubicBezTo>
                <a:cubicBezTo>
                  <a:pt x="97713" y="331394"/>
                  <a:pt x="93564" y="335542"/>
                  <a:pt x="90799" y="341995"/>
                </a:cubicBezTo>
                <a:cubicBezTo>
                  <a:pt x="88495" y="340151"/>
                  <a:pt x="94026" y="328628"/>
                  <a:pt x="101861" y="313418"/>
                </a:cubicBezTo>
                <a:cubicBezTo>
                  <a:pt x="106009" y="306044"/>
                  <a:pt x="111079" y="297748"/>
                  <a:pt x="116149" y="288990"/>
                </a:cubicBezTo>
                <a:cubicBezTo>
                  <a:pt x="121680" y="280694"/>
                  <a:pt x="127672" y="272397"/>
                  <a:pt x="132742" y="264562"/>
                </a:cubicBezTo>
                <a:cubicBezTo>
                  <a:pt x="143804" y="249352"/>
                  <a:pt x="153022" y="236446"/>
                  <a:pt x="155787" y="232298"/>
                </a:cubicBezTo>
                <a:cubicBezTo>
                  <a:pt x="156709" y="229994"/>
                  <a:pt x="156248" y="229994"/>
                  <a:pt x="153022" y="232298"/>
                </a:cubicBezTo>
                <a:cubicBezTo>
                  <a:pt x="151178" y="233220"/>
                  <a:pt x="148873" y="235064"/>
                  <a:pt x="146108" y="237829"/>
                </a:cubicBezTo>
                <a:cubicBezTo>
                  <a:pt x="143343" y="240595"/>
                  <a:pt x="139655" y="243821"/>
                  <a:pt x="135507" y="248430"/>
                </a:cubicBezTo>
                <a:cubicBezTo>
                  <a:pt x="115227" y="268710"/>
                  <a:pt x="97252" y="297286"/>
                  <a:pt x="83424" y="324480"/>
                </a:cubicBezTo>
                <a:cubicBezTo>
                  <a:pt x="79737" y="331394"/>
                  <a:pt x="76511" y="338308"/>
                  <a:pt x="73284" y="344760"/>
                </a:cubicBezTo>
                <a:cubicBezTo>
                  <a:pt x="70058" y="351674"/>
                  <a:pt x="66832" y="357666"/>
                  <a:pt x="64066" y="363657"/>
                </a:cubicBezTo>
                <a:cubicBezTo>
                  <a:pt x="58996" y="375641"/>
                  <a:pt x="53004" y="385781"/>
                  <a:pt x="48395" y="394077"/>
                </a:cubicBezTo>
                <a:cubicBezTo>
                  <a:pt x="43325" y="399608"/>
                  <a:pt x="42404" y="396382"/>
                  <a:pt x="44708" y="387625"/>
                </a:cubicBezTo>
                <a:cubicBezTo>
                  <a:pt x="45630" y="383015"/>
                  <a:pt x="47935" y="377485"/>
                  <a:pt x="50239" y="370571"/>
                </a:cubicBezTo>
                <a:cubicBezTo>
                  <a:pt x="53004" y="364118"/>
                  <a:pt x="55770" y="356283"/>
                  <a:pt x="59918" y="347986"/>
                </a:cubicBezTo>
                <a:cubicBezTo>
                  <a:pt x="67293" y="331394"/>
                  <a:pt x="77433" y="312957"/>
                  <a:pt x="87573" y="296365"/>
                </a:cubicBezTo>
                <a:cubicBezTo>
                  <a:pt x="93104" y="288529"/>
                  <a:pt x="98173" y="280233"/>
                  <a:pt x="103244" y="272858"/>
                </a:cubicBezTo>
                <a:cubicBezTo>
                  <a:pt x="108313" y="265945"/>
                  <a:pt x="112923" y="259031"/>
                  <a:pt x="117071" y="253500"/>
                </a:cubicBezTo>
                <a:cubicBezTo>
                  <a:pt x="120758" y="248430"/>
                  <a:pt x="126289" y="241517"/>
                  <a:pt x="132281" y="234142"/>
                </a:cubicBezTo>
                <a:cubicBezTo>
                  <a:pt x="135507" y="230455"/>
                  <a:pt x="138733" y="226768"/>
                  <a:pt x="141960" y="223080"/>
                </a:cubicBezTo>
                <a:cubicBezTo>
                  <a:pt x="145186" y="219393"/>
                  <a:pt x="148413" y="215706"/>
                  <a:pt x="151639" y="212479"/>
                </a:cubicBezTo>
                <a:cubicBezTo>
                  <a:pt x="158092" y="205566"/>
                  <a:pt x="164084" y="200495"/>
                  <a:pt x="168232" y="196808"/>
                </a:cubicBezTo>
                <a:cubicBezTo>
                  <a:pt x="172380" y="193121"/>
                  <a:pt x="174684" y="192199"/>
                  <a:pt x="174224" y="194504"/>
                </a:cubicBezTo>
                <a:cubicBezTo>
                  <a:pt x="194964" y="169154"/>
                  <a:pt x="218010" y="147952"/>
                  <a:pt x="241977" y="130437"/>
                </a:cubicBezTo>
                <a:cubicBezTo>
                  <a:pt x="247508" y="126289"/>
                  <a:pt x="253961" y="122602"/>
                  <a:pt x="259953" y="118454"/>
                </a:cubicBezTo>
                <a:cubicBezTo>
                  <a:pt x="265944" y="114766"/>
                  <a:pt x="271937" y="110618"/>
                  <a:pt x="278389" y="107392"/>
                </a:cubicBezTo>
                <a:cubicBezTo>
                  <a:pt x="284381" y="104166"/>
                  <a:pt x="290834" y="100478"/>
                  <a:pt x="296826" y="97252"/>
                </a:cubicBezTo>
                <a:cubicBezTo>
                  <a:pt x="303278" y="94026"/>
                  <a:pt x="309270" y="90799"/>
                  <a:pt x="315723" y="88034"/>
                </a:cubicBezTo>
                <a:lnTo>
                  <a:pt x="324941" y="83424"/>
                </a:lnTo>
                <a:lnTo>
                  <a:pt x="334620" y="79276"/>
                </a:lnTo>
                <a:cubicBezTo>
                  <a:pt x="340612" y="76511"/>
                  <a:pt x="347065" y="73746"/>
                  <a:pt x="353517" y="71441"/>
                </a:cubicBezTo>
                <a:cubicBezTo>
                  <a:pt x="366423" y="66832"/>
                  <a:pt x="378868" y="61301"/>
                  <a:pt x="392234" y="57153"/>
                </a:cubicBezTo>
                <a:cubicBezTo>
                  <a:pt x="418506" y="47474"/>
                  <a:pt x="445238"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8" y="23967"/>
                  <a:pt x="562309" y="23046"/>
                  <a:pt x="575676" y="22124"/>
                </a:cubicBezTo>
                <a:cubicBezTo>
                  <a:pt x="571067" y="20280"/>
                  <a:pt x="575215" y="18436"/>
                  <a:pt x="584894" y="17054"/>
                </a:cubicBezTo>
                <a:cubicBezTo>
                  <a:pt x="589964" y="16593"/>
                  <a:pt x="596417" y="16132"/>
                  <a:pt x="603330" y="15671"/>
                </a:cubicBezTo>
                <a:cubicBezTo>
                  <a:pt x="610244" y="15210"/>
                  <a:pt x="618540" y="14749"/>
                  <a:pt x="626837" y="15210"/>
                </a:cubicBezTo>
                <a:close/>
                <a:moveTo>
                  <a:pt x="617619" y="0"/>
                </a:moveTo>
                <a:cubicBezTo>
                  <a:pt x="665553" y="0"/>
                  <a:pt x="711183"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4" y="9218"/>
                </a:cubicBezTo>
                <a:cubicBezTo>
                  <a:pt x="618540" y="9218"/>
                  <a:pt x="611166" y="9679"/>
                  <a:pt x="604253" y="10140"/>
                </a:cubicBezTo>
                <a:cubicBezTo>
                  <a:pt x="596878" y="10601"/>
                  <a:pt x="589964" y="10601"/>
                  <a:pt x="583051" y="11523"/>
                </a:cubicBezTo>
                <a:cubicBezTo>
                  <a:pt x="569223" y="13366"/>
                  <a:pt x="555396" y="13827"/>
                  <a:pt x="541569" y="15671"/>
                </a:cubicBezTo>
                <a:cubicBezTo>
                  <a:pt x="536038" y="15671"/>
                  <a:pt x="530968" y="15671"/>
                  <a:pt x="525898" y="16132"/>
                </a:cubicBezTo>
                <a:cubicBezTo>
                  <a:pt x="520828" y="16132"/>
                  <a:pt x="516219" y="17054"/>
                  <a:pt x="511609" y="17515"/>
                </a:cubicBezTo>
                <a:cubicBezTo>
                  <a:pt x="502391" y="18897"/>
                  <a:pt x="494556" y="19358"/>
                  <a:pt x="488564" y="20741"/>
                </a:cubicBezTo>
                <a:cubicBezTo>
                  <a:pt x="476580" y="23046"/>
                  <a:pt x="472432" y="23046"/>
                  <a:pt x="482572"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46" name="Picture Placeholder 45">
            <a:extLst>
              <a:ext uri="{FF2B5EF4-FFF2-40B4-BE49-F238E27FC236}">
                <a16:creationId xmlns:a16="http://schemas.microsoft.com/office/drawing/2014/main" id="{3DC348FE-84F4-48A4-BB2D-50F30393F59A}"/>
              </a:ext>
            </a:extLst>
          </p:cNvPr>
          <p:cNvSpPr>
            <a:spLocks noGrp="1"/>
          </p:cNvSpPr>
          <p:nvPr>
            <p:ph type="pic" sz="quarter" idx="56" hasCustomPrompt="1"/>
          </p:nvPr>
        </p:nvSpPr>
        <p:spPr>
          <a:xfrm>
            <a:off x="4652453" y="4023015"/>
            <a:ext cx="1215022" cy="1216800"/>
          </a:xfrm>
          <a:custGeom>
            <a:avLst/>
            <a:gdLst>
              <a:gd name="connsiteX0" fmla="*/ 530989 w 1215022"/>
              <a:gd name="connsiteY0" fmla="*/ 1206695 h 1216800"/>
              <a:gd name="connsiteX1" fmla="*/ 544054 w 1215022"/>
              <a:gd name="connsiteY1" fmla="*/ 1208095 h 1216800"/>
              <a:gd name="connsiteX2" fmla="*/ 543121 w 1215022"/>
              <a:gd name="connsiteY2" fmla="*/ 1208095 h 1216800"/>
              <a:gd name="connsiteX3" fmla="*/ 530989 w 1215022"/>
              <a:gd name="connsiteY3" fmla="*/ 1206695 h 1216800"/>
              <a:gd name="connsiteX4" fmla="*/ 464360 w 1215022"/>
              <a:gd name="connsiteY4" fmla="*/ 1198654 h 1216800"/>
              <a:gd name="connsiteX5" fmla="*/ 474530 w 1215022"/>
              <a:gd name="connsiteY5" fmla="*/ 1200163 h 1216800"/>
              <a:gd name="connsiteX6" fmla="*/ 465199 w 1215022"/>
              <a:gd name="connsiteY6" fmla="*/ 1199230 h 1216800"/>
              <a:gd name="connsiteX7" fmla="*/ 464360 w 1215022"/>
              <a:gd name="connsiteY7" fmla="*/ 1198654 h 1216800"/>
              <a:gd name="connsiteX8" fmla="*/ 792284 w 1215022"/>
              <a:gd name="connsiteY8" fmla="*/ 1188498 h 1216800"/>
              <a:gd name="connsiteX9" fmla="*/ 761955 w 1215022"/>
              <a:gd name="connsiteY9" fmla="*/ 1195964 h 1216800"/>
              <a:gd name="connsiteX10" fmla="*/ 792284 w 1215022"/>
              <a:gd name="connsiteY10" fmla="*/ 1188498 h 1216800"/>
              <a:gd name="connsiteX11" fmla="*/ 804111 w 1215022"/>
              <a:gd name="connsiteY11" fmla="*/ 1167930 h 1216800"/>
              <a:gd name="connsiteX12" fmla="*/ 785580 w 1215022"/>
              <a:gd name="connsiteY12" fmla="*/ 1174712 h 1216800"/>
              <a:gd name="connsiteX13" fmla="*/ 742045 w 1215022"/>
              <a:gd name="connsiteY13" fmla="*/ 1185906 h 1216800"/>
              <a:gd name="connsiteX14" fmla="*/ 740171 w 1215022"/>
              <a:gd name="connsiteY14" fmla="*/ 1187091 h 1216800"/>
              <a:gd name="connsiteX15" fmla="*/ 729759 w 1215022"/>
              <a:gd name="connsiteY15" fmla="*/ 1190364 h 1216800"/>
              <a:gd name="connsiteX16" fmla="*/ 759622 w 1215022"/>
              <a:gd name="connsiteY16" fmla="*/ 1182432 h 1216800"/>
              <a:gd name="connsiteX17" fmla="*/ 778753 w 1215022"/>
              <a:gd name="connsiteY17" fmla="*/ 1178699 h 1216800"/>
              <a:gd name="connsiteX18" fmla="*/ 796483 w 1215022"/>
              <a:gd name="connsiteY18" fmla="*/ 1172167 h 1216800"/>
              <a:gd name="connsiteX19" fmla="*/ 402705 w 1215022"/>
              <a:gd name="connsiteY19" fmla="*/ 1164588 h 1216800"/>
              <a:gd name="connsiteX20" fmla="*/ 402383 w 1215022"/>
              <a:gd name="connsiteY20" fmla="*/ 1164760 h 1216800"/>
              <a:gd name="connsiteX21" fmla="*/ 405940 w 1215022"/>
              <a:gd name="connsiteY21" fmla="*/ 1170301 h 1216800"/>
              <a:gd name="connsiteX22" fmla="*/ 443268 w 1215022"/>
              <a:gd name="connsiteY22" fmla="*/ 1178232 h 1216800"/>
              <a:gd name="connsiteX23" fmla="*/ 446769 w 1215022"/>
              <a:gd name="connsiteY23" fmla="*/ 1178884 h 1216800"/>
              <a:gd name="connsiteX24" fmla="*/ 273893 w 1215022"/>
              <a:gd name="connsiteY24" fmla="*/ 1112442 h 1216800"/>
              <a:gd name="connsiteX25" fmla="*/ 278506 w 1215022"/>
              <a:gd name="connsiteY25" fmla="*/ 1115313 h 1216800"/>
              <a:gd name="connsiteX26" fmla="*/ 278501 w 1215022"/>
              <a:gd name="connsiteY26" fmla="*/ 1115359 h 1216800"/>
              <a:gd name="connsiteX27" fmla="*/ 273893 w 1215022"/>
              <a:gd name="connsiteY27" fmla="*/ 1112442 h 1216800"/>
              <a:gd name="connsiteX28" fmla="*/ 274897 w 1215022"/>
              <a:gd name="connsiteY28" fmla="*/ 1100076 h 1216800"/>
              <a:gd name="connsiteX29" fmla="*/ 284625 w 1215022"/>
              <a:gd name="connsiteY29" fmla="*/ 1107310 h 1216800"/>
              <a:gd name="connsiteX30" fmla="*/ 296937 w 1215022"/>
              <a:gd name="connsiteY30" fmla="*/ 1113466 h 1216800"/>
              <a:gd name="connsiteX31" fmla="*/ 1040981 w 1215022"/>
              <a:gd name="connsiteY31" fmla="*/ 1018656 h 1216800"/>
              <a:gd name="connsiteX32" fmla="*/ 1033931 w 1215022"/>
              <a:gd name="connsiteY32" fmla="*/ 1024423 h 1216800"/>
              <a:gd name="connsiteX33" fmla="*/ 1032211 w 1215022"/>
              <a:gd name="connsiteY33" fmla="*/ 1024524 h 1216800"/>
              <a:gd name="connsiteX34" fmla="*/ 1030294 w 1215022"/>
              <a:gd name="connsiteY34" fmla="*/ 1026633 h 1216800"/>
              <a:gd name="connsiteX35" fmla="*/ 941903 w 1215022"/>
              <a:gd name="connsiteY35" fmla="*/ 1099563 h 1216800"/>
              <a:gd name="connsiteX36" fmla="*/ 931265 w 1215022"/>
              <a:gd name="connsiteY36" fmla="*/ 1106026 h 1216800"/>
              <a:gd name="connsiteX37" fmla="*/ 921998 w 1215022"/>
              <a:gd name="connsiteY37" fmla="*/ 1116175 h 1216800"/>
              <a:gd name="connsiteX38" fmla="*/ 933663 w 1215022"/>
              <a:gd name="connsiteY38" fmla="*/ 1107776 h 1216800"/>
              <a:gd name="connsiteX39" fmla="*/ 929930 w 1215022"/>
              <a:gd name="connsiteY39" fmla="*/ 1113376 h 1216800"/>
              <a:gd name="connsiteX40" fmla="*/ 921065 w 1215022"/>
              <a:gd name="connsiteY40" fmla="*/ 1119908 h 1216800"/>
              <a:gd name="connsiteX41" fmla="*/ 910800 w 1215022"/>
              <a:gd name="connsiteY41" fmla="*/ 1126440 h 1216800"/>
              <a:gd name="connsiteX42" fmla="*/ 910800 w 1215022"/>
              <a:gd name="connsiteY42" fmla="*/ 1129706 h 1216800"/>
              <a:gd name="connsiteX43" fmla="*/ 938329 w 1215022"/>
              <a:gd name="connsiteY43" fmla="*/ 1111509 h 1216800"/>
              <a:gd name="connsiteX44" fmla="*/ 967725 w 1215022"/>
              <a:gd name="connsiteY44" fmla="*/ 1090512 h 1216800"/>
              <a:gd name="connsiteX45" fmla="*/ 966791 w 1215022"/>
              <a:gd name="connsiteY45" fmla="*/ 1093778 h 1216800"/>
              <a:gd name="connsiteX46" fmla="*/ 977057 w 1215022"/>
              <a:gd name="connsiteY46" fmla="*/ 1084913 h 1216800"/>
              <a:gd name="connsiteX47" fmla="*/ 984989 w 1215022"/>
              <a:gd name="connsiteY47" fmla="*/ 1076514 h 1216800"/>
              <a:gd name="connsiteX48" fmla="*/ 992455 w 1215022"/>
              <a:gd name="connsiteY48" fmla="*/ 1068582 h 1216800"/>
              <a:gd name="connsiteX49" fmla="*/ 999453 w 1215022"/>
              <a:gd name="connsiteY49" fmla="*/ 1060183 h 1216800"/>
              <a:gd name="connsiteX50" fmla="*/ 1040981 w 1215022"/>
              <a:gd name="connsiteY50" fmla="*/ 1018656 h 1216800"/>
              <a:gd name="connsiteX51" fmla="*/ 128223 w 1215022"/>
              <a:gd name="connsiteY51" fmla="*/ 958959 h 1216800"/>
              <a:gd name="connsiteX52" fmla="*/ 130648 w 1215022"/>
              <a:gd name="connsiteY52" fmla="*/ 962665 h 1216800"/>
              <a:gd name="connsiteX53" fmla="*/ 130968 w 1215022"/>
              <a:gd name="connsiteY53" fmla="*/ 962629 h 1216800"/>
              <a:gd name="connsiteX54" fmla="*/ 109479 w 1215022"/>
              <a:gd name="connsiteY54" fmla="*/ 944581 h 1216800"/>
              <a:gd name="connsiteX55" fmla="*/ 111797 w 1215022"/>
              <a:gd name="connsiteY55" fmla="*/ 947768 h 1216800"/>
              <a:gd name="connsiteX56" fmla="*/ 111051 w 1215022"/>
              <a:gd name="connsiteY56" fmla="*/ 946800 h 1216800"/>
              <a:gd name="connsiteX57" fmla="*/ 104023 w 1215022"/>
              <a:gd name="connsiteY57" fmla="*/ 936879 h 1216800"/>
              <a:gd name="connsiteX58" fmla="*/ 109479 w 1215022"/>
              <a:gd name="connsiteY58" fmla="*/ 944581 h 1216800"/>
              <a:gd name="connsiteX59" fmla="*/ 104985 w 1215022"/>
              <a:gd name="connsiteY59" fmla="*/ 938402 h 1216800"/>
              <a:gd name="connsiteX60" fmla="*/ 95186 w 1215022"/>
              <a:gd name="connsiteY60" fmla="*/ 924404 h 1216800"/>
              <a:gd name="connsiteX61" fmla="*/ 96411 w 1215022"/>
              <a:gd name="connsiteY61" fmla="*/ 924827 h 1216800"/>
              <a:gd name="connsiteX62" fmla="*/ 104023 w 1215022"/>
              <a:gd name="connsiteY62" fmla="*/ 936879 h 1216800"/>
              <a:gd name="connsiteX63" fmla="*/ 71857 w 1215022"/>
              <a:gd name="connsiteY63" fmla="*/ 866250 h 1216800"/>
              <a:gd name="connsiteX64" fmla="*/ 72323 w 1215022"/>
              <a:gd name="connsiteY64" fmla="*/ 868412 h 1216800"/>
              <a:gd name="connsiteX65" fmla="*/ 76522 w 1215022"/>
              <a:gd name="connsiteY65" fmla="*/ 883343 h 1216800"/>
              <a:gd name="connsiteX66" fmla="*/ 89587 w 1215022"/>
              <a:gd name="connsiteY66" fmla="*/ 900607 h 1216800"/>
              <a:gd name="connsiteX67" fmla="*/ 91721 w 1215022"/>
              <a:gd name="connsiteY67" fmla="*/ 903659 h 1216800"/>
              <a:gd name="connsiteX68" fmla="*/ 82816 w 1215022"/>
              <a:gd name="connsiteY68" fmla="*/ 889000 h 1216800"/>
              <a:gd name="connsiteX69" fmla="*/ 1173825 w 1215022"/>
              <a:gd name="connsiteY69" fmla="*/ 794343 h 1216800"/>
              <a:gd name="connsiteX70" fmla="*/ 1165665 w 1215022"/>
              <a:gd name="connsiteY70" fmla="*/ 816638 h 1216800"/>
              <a:gd name="connsiteX71" fmla="*/ 1165504 w 1215022"/>
              <a:gd name="connsiteY71" fmla="*/ 818136 h 1216800"/>
              <a:gd name="connsiteX72" fmla="*/ 1170228 w 1215022"/>
              <a:gd name="connsiteY72" fmla="*/ 811020 h 1216800"/>
              <a:gd name="connsiteX73" fmla="*/ 12423 w 1215022"/>
              <a:gd name="connsiteY73" fmla="*/ 719217 h 1216800"/>
              <a:gd name="connsiteX74" fmla="*/ 13065 w 1215022"/>
              <a:gd name="connsiteY74" fmla="*/ 720967 h 1216800"/>
              <a:gd name="connsiteX75" fmla="*/ 12132 w 1215022"/>
              <a:gd name="connsiteY75" fmla="*/ 719567 h 1216800"/>
              <a:gd name="connsiteX76" fmla="*/ 12423 w 1215022"/>
              <a:gd name="connsiteY76" fmla="*/ 719217 h 1216800"/>
              <a:gd name="connsiteX77" fmla="*/ 15398 w 1215022"/>
              <a:gd name="connsiteY77" fmla="*/ 706502 h 1216800"/>
              <a:gd name="connsiteX78" fmla="*/ 20531 w 1215022"/>
              <a:gd name="connsiteY78" fmla="*/ 727499 h 1216800"/>
              <a:gd name="connsiteX79" fmla="*/ 26596 w 1215022"/>
              <a:gd name="connsiteY79" fmla="*/ 743363 h 1216800"/>
              <a:gd name="connsiteX80" fmla="*/ 25663 w 1215022"/>
              <a:gd name="connsiteY80" fmla="*/ 742430 h 1216800"/>
              <a:gd name="connsiteX81" fmla="*/ 39195 w 1215022"/>
              <a:gd name="connsiteY81" fmla="*/ 788623 h 1216800"/>
              <a:gd name="connsiteX82" fmla="*/ 36861 w 1215022"/>
              <a:gd name="connsiteY82" fmla="*/ 782558 h 1216800"/>
              <a:gd name="connsiteX83" fmla="*/ 41994 w 1215022"/>
              <a:gd name="connsiteY83" fmla="*/ 807754 h 1216800"/>
              <a:gd name="connsiteX84" fmla="*/ 50859 w 1215022"/>
              <a:gd name="connsiteY84" fmla="*/ 830151 h 1216800"/>
              <a:gd name="connsiteX85" fmla="*/ 57858 w 1215022"/>
              <a:gd name="connsiteY85" fmla="*/ 839949 h 1216800"/>
              <a:gd name="connsiteX86" fmla="*/ 55992 w 1215022"/>
              <a:gd name="connsiteY86" fmla="*/ 835750 h 1216800"/>
              <a:gd name="connsiteX87" fmla="*/ 64850 w 1215022"/>
              <a:gd name="connsiteY87" fmla="*/ 852219 h 1216800"/>
              <a:gd name="connsiteX88" fmla="*/ 65191 w 1215022"/>
              <a:gd name="connsiteY88" fmla="*/ 852412 h 1216800"/>
              <a:gd name="connsiteX89" fmla="*/ 57666 w 1215022"/>
              <a:gd name="connsiteY89" fmla="*/ 836792 h 1216800"/>
              <a:gd name="connsiteX90" fmla="*/ 22866 w 1215022"/>
              <a:gd name="connsiteY90" fmla="*/ 724683 h 1216800"/>
              <a:gd name="connsiteX91" fmla="*/ 20811 w 1215022"/>
              <a:gd name="connsiteY91" fmla="*/ 711220 h 1216800"/>
              <a:gd name="connsiteX92" fmla="*/ 20064 w 1215022"/>
              <a:gd name="connsiteY92" fmla="*/ 709302 h 1216800"/>
              <a:gd name="connsiteX93" fmla="*/ 15398 w 1215022"/>
              <a:gd name="connsiteY93" fmla="*/ 706502 h 1216800"/>
              <a:gd name="connsiteX94" fmla="*/ 1215022 w 1215022"/>
              <a:gd name="connsiteY94" fmla="*/ 604317 h 1216800"/>
              <a:gd name="connsiteX95" fmla="*/ 1212689 w 1215022"/>
              <a:gd name="connsiteY95" fmla="*/ 631380 h 1216800"/>
              <a:gd name="connsiteX96" fmla="*/ 1215022 w 1215022"/>
              <a:gd name="connsiteY96" fmla="*/ 604317 h 1216800"/>
              <a:gd name="connsiteX97" fmla="*/ 19597 w 1215022"/>
              <a:gd name="connsiteY97" fmla="*/ 466670 h 1216800"/>
              <a:gd name="connsiteX98" fmla="*/ 15865 w 1215022"/>
              <a:gd name="connsiteY98" fmla="*/ 484868 h 1216800"/>
              <a:gd name="connsiteX99" fmla="*/ 13531 w 1215022"/>
              <a:gd name="connsiteY99" fmla="*/ 502599 h 1216800"/>
              <a:gd name="connsiteX100" fmla="*/ 10265 w 1215022"/>
              <a:gd name="connsiteY100" fmla="*/ 536660 h 1216800"/>
              <a:gd name="connsiteX101" fmla="*/ 9799 w 1215022"/>
              <a:gd name="connsiteY101" fmla="*/ 545059 h 1216800"/>
              <a:gd name="connsiteX102" fmla="*/ 9332 w 1215022"/>
              <a:gd name="connsiteY102" fmla="*/ 553458 h 1216800"/>
              <a:gd name="connsiteX103" fmla="*/ 8399 w 1215022"/>
              <a:gd name="connsiteY103" fmla="*/ 570255 h 1216800"/>
              <a:gd name="connsiteX104" fmla="*/ 7466 w 1215022"/>
              <a:gd name="connsiteY104" fmla="*/ 605717 h 1216800"/>
              <a:gd name="connsiteX105" fmla="*/ 9799 w 1215022"/>
              <a:gd name="connsiteY105" fmla="*/ 597318 h 1216800"/>
              <a:gd name="connsiteX106" fmla="*/ 9799 w 1215022"/>
              <a:gd name="connsiteY106" fmla="*/ 635113 h 1216800"/>
              <a:gd name="connsiteX107" fmla="*/ 12132 w 1215022"/>
              <a:gd name="connsiteY107" fmla="*/ 657509 h 1216800"/>
              <a:gd name="connsiteX108" fmla="*/ 12598 w 1215022"/>
              <a:gd name="connsiteY108" fmla="*/ 666374 h 1216800"/>
              <a:gd name="connsiteX109" fmla="*/ 12132 w 1215022"/>
              <a:gd name="connsiteY109" fmla="*/ 672441 h 1216800"/>
              <a:gd name="connsiteX110" fmla="*/ 15631 w 1215022"/>
              <a:gd name="connsiteY110" fmla="*/ 678273 h 1216800"/>
              <a:gd name="connsiteX111" fmla="*/ 15921 w 1215022"/>
              <a:gd name="connsiteY111" fmla="*/ 679179 h 1216800"/>
              <a:gd name="connsiteX112" fmla="*/ 13815 w 1215022"/>
              <a:gd name="connsiteY112" fmla="*/ 665382 h 1216800"/>
              <a:gd name="connsiteX113" fmla="*/ 10732 w 1215022"/>
              <a:gd name="connsiteY113" fmla="*/ 604317 h 1216800"/>
              <a:gd name="connsiteX114" fmla="*/ 13815 w 1215022"/>
              <a:gd name="connsiteY114" fmla="*/ 543252 h 1216800"/>
              <a:gd name="connsiteX115" fmla="*/ 21900 w 1215022"/>
              <a:gd name="connsiteY115" fmla="*/ 490277 h 1216800"/>
              <a:gd name="connsiteX116" fmla="*/ 21405 w 1215022"/>
              <a:gd name="connsiteY116" fmla="*/ 489592 h 1216800"/>
              <a:gd name="connsiteX117" fmla="*/ 13998 w 1215022"/>
              <a:gd name="connsiteY117" fmla="*/ 514730 h 1216800"/>
              <a:gd name="connsiteX118" fmla="*/ 18197 w 1215022"/>
              <a:gd name="connsiteY118" fmla="*/ 485334 h 1216800"/>
              <a:gd name="connsiteX119" fmla="*/ 19597 w 1215022"/>
              <a:gd name="connsiteY119" fmla="*/ 466670 h 1216800"/>
              <a:gd name="connsiteX120" fmla="*/ 95711 w 1215022"/>
              <a:gd name="connsiteY120" fmla="*/ 295487 h 1216800"/>
              <a:gd name="connsiteX121" fmla="*/ 90520 w 1215022"/>
              <a:gd name="connsiteY121" fmla="*/ 301495 h 1216800"/>
              <a:gd name="connsiteX122" fmla="*/ 73723 w 1215022"/>
              <a:gd name="connsiteY122" fmla="*/ 329491 h 1216800"/>
              <a:gd name="connsiteX123" fmla="*/ 59725 w 1215022"/>
              <a:gd name="connsiteY123" fmla="*/ 362152 h 1216800"/>
              <a:gd name="connsiteX124" fmla="*/ 65324 w 1215022"/>
              <a:gd name="connsiteY124" fmla="*/ 346288 h 1216800"/>
              <a:gd name="connsiteX125" fmla="*/ 50859 w 1215022"/>
              <a:gd name="connsiteY125" fmla="*/ 382683 h 1216800"/>
              <a:gd name="connsiteX126" fmla="*/ 43394 w 1215022"/>
              <a:gd name="connsiteY126" fmla="*/ 401347 h 1216800"/>
              <a:gd name="connsiteX127" fmla="*/ 36861 w 1215022"/>
              <a:gd name="connsiteY127" fmla="*/ 419544 h 1216800"/>
              <a:gd name="connsiteX128" fmla="*/ 31262 w 1215022"/>
              <a:gd name="connsiteY128" fmla="*/ 437275 h 1216800"/>
              <a:gd name="connsiteX129" fmla="*/ 26596 w 1215022"/>
              <a:gd name="connsiteY129" fmla="*/ 454073 h 1216800"/>
              <a:gd name="connsiteX130" fmla="*/ 21930 w 1215022"/>
              <a:gd name="connsiteY130" fmla="*/ 483002 h 1216800"/>
              <a:gd name="connsiteX131" fmla="*/ 26596 w 1215022"/>
              <a:gd name="connsiteY131" fmla="*/ 458272 h 1216800"/>
              <a:gd name="connsiteX132" fmla="*/ 27369 w 1215022"/>
              <a:gd name="connsiteY132" fmla="*/ 462879 h 1216800"/>
              <a:gd name="connsiteX133" fmla="*/ 28105 w 1215022"/>
              <a:gd name="connsiteY133" fmla="*/ 463576 h 1216800"/>
              <a:gd name="connsiteX134" fmla="*/ 37583 w 1215022"/>
              <a:gd name="connsiteY134" fmla="*/ 426714 h 1216800"/>
              <a:gd name="connsiteX135" fmla="*/ 82816 w 1215022"/>
              <a:gd name="connsiteY135" fmla="*/ 319634 h 1216800"/>
              <a:gd name="connsiteX136" fmla="*/ 95669 w 1215022"/>
              <a:gd name="connsiteY136" fmla="*/ 298478 h 1216800"/>
              <a:gd name="connsiteX137" fmla="*/ 151975 w 1215022"/>
              <a:gd name="connsiteY137" fmla="*/ 219065 h 1216800"/>
              <a:gd name="connsiteX138" fmla="*/ 145579 w 1215022"/>
              <a:gd name="connsiteY138" fmla="*/ 224039 h 1216800"/>
              <a:gd name="connsiteX139" fmla="*/ 135314 w 1215022"/>
              <a:gd name="connsiteY139" fmla="*/ 234305 h 1216800"/>
              <a:gd name="connsiteX140" fmla="*/ 124115 w 1215022"/>
              <a:gd name="connsiteY140" fmla="*/ 246903 h 1216800"/>
              <a:gd name="connsiteX141" fmla="*/ 113383 w 1215022"/>
              <a:gd name="connsiteY141" fmla="*/ 260434 h 1216800"/>
              <a:gd name="connsiteX142" fmla="*/ 101719 w 1215022"/>
              <a:gd name="connsiteY142" fmla="*/ 285164 h 1216800"/>
              <a:gd name="connsiteX143" fmla="*/ 98452 w 1215022"/>
              <a:gd name="connsiteY143" fmla="*/ 288897 h 1216800"/>
              <a:gd name="connsiteX144" fmla="*/ 100027 w 1215022"/>
              <a:gd name="connsiteY144" fmla="*/ 290763 h 1216800"/>
              <a:gd name="connsiteX145" fmla="*/ 100361 w 1215022"/>
              <a:gd name="connsiteY145" fmla="*/ 290754 h 1216800"/>
              <a:gd name="connsiteX146" fmla="*/ 112698 w 1215022"/>
              <a:gd name="connsiteY146" fmla="*/ 270447 h 1216800"/>
              <a:gd name="connsiteX147" fmla="*/ 111517 w 1215022"/>
              <a:gd name="connsiteY147" fmla="*/ 270232 h 1216800"/>
              <a:gd name="connsiteX148" fmla="*/ 118516 w 1215022"/>
              <a:gd name="connsiteY148" fmla="*/ 258568 h 1216800"/>
              <a:gd name="connsiteX149" fmla="*/ 118516 w 1215022"/>
              <a:gd name="connsiteY149" fmla="*/ 262656 h 1216800"/>
              <a:gd name="connsiteX150" fmla="*/ 147114 w 1215022"/>
              <a:gd name="connsiteY150" fmla="*/ 224414 h 1216800"/>
              <a:gd name="connsiteX151" fmla="*/ 187035 w 1215022"/>
              <a:gd name="connsiteY151" fmla="*/ 170033 h 1216800"/>
              <a:gd name="connsiteX152" fmla="*/ 180250 w 1215022"/>
              <a:gd name="connsiteY152" fmla="*/ 177343 h 1216800"/>
              <a:gd name="connsiteX153" fmla="*/ 185240 w 1215022"/>
              <a:gd name="connsiteY153" fmla="*/ 171314 h 1216800"/>
              <a:gd name="connsiteX154" fmla="*/ 333618 w 1215022"/>
              <a:gd name="connsiteY154" fmla="*/ 64930 h 1216800"/>
              <a:gd name="connsiteX155" fmla="*/ 328020 w 1215022"/>
              <a:gd name="connsiteY155" fmla="*/ 69595 h 1216800"/>
              <a:gd name="connsiteX156" fmla="*/ 329885 w 1215022"/>
              <a:gd name="connsiteY156" fmla="*/ 69129 h 1216800"/>
              <a:gd name="connsiteX157" fmla="*/ 326619 w 1215022"/>
              <a:gd name="connsiteY157" fmla="*/ 70995 h 1216800"/>
              <a:gd name="connsiteX158" fmla="*/ 328018 w 1215022"/>
              <a:gd name="connsiteY158" fmla="*/ 69596 h 1216800"/>
              <a:gd name="connsiteX159" fmla="*/ 326269 w 1215022"/>
              <a:gd name="connsiteY159" fmla="*/ 69712 h 1216800"/>
              <a:gd name="connsiteX160" fmla="*/ 333618 w 1215022"/>
              <a:gd name="connsiteY160" fmla="*/ 64930 h 1216800"/>
              <a:gd name="connsiteX161" fmla="*/ 765746 w 1215022"/>
              <a:gd name="connsiteY161" fmla="*/ 26960 h 1216800"/>
              <a:gd name="connsiteX162" fmla="*/ 766621 w 1215022"/>
              <a:gd name="connsiteY162" fmla="*/ 29001 h 1216800"/>
              <a:gd name="connsiteX163" fmla="*/ 762989 w 1215022"/>
              <a:gd name="connsiteY163" fmla="*/ 28061 h 1216800"/>
              <a:gd name="connsiteX164" fmla="*/ 816235 w 1215022"/>
              <a:gd name="connsiteY164" fmla="*/ 44384 h 1216800"/>
              <a:gd name="connsiteX165" fmla="*/ 840279 w 1215022"/>
              <a:gd name="connsiteY165" fmla="*/ 54955 h 1216800"/>
              <a:gd name="connsiteX166" fmla="*/ 839877 w 1215022"/>
              <a:gd name="connsiteY166" fmla="*/ 54664 h 1216800"/>
              <a:gd name="connsiteX167" fmla="*/ 812814 w 1215022"/>
              <a:gd name="connsiteY167" fmla="*/ 41599 h 1216800"/>
              <a:gd name="connsiteX168" fmla="*/ 797883 w 1215022"/>
              <a:gd name="connsiteY168" fmla="*/ 37400 h 1216800"/>
              <a:gd name="connsiteX169" fmla="*/ 779219 w 1215022"/>
              <a:gd name="connsiteY169" fmla="*/ 30868 h 1216800"/>
              <a:gd name="connsiteX170" fmla="*/ 765746 w 1215022"/>
              <a:gd name="connsiteY170" fmla="*/ 26960 h 1216800"/>
              <a:gd name="connsiteX171" fmla="*/ 705189 w 1215022"/>
              <a:gd name="connsiteY171" fmla="*/ 15925 h 1216800"/>
              <a:gd name="connsiteX172" fmla="*/ 749700 w 1215022"/>
              <a:gd name="connsiteY172" fmla="*/ 23987 h 1216800"/>
              <a:gd name="connsiteX173" fmla="*/ 750514 w 1215022"/>
              <a:gd name="connsiteY173" fmla="*/ 24237 h 1216800"/>
              <a:gd name="connsiteX174" fmla="*/ 751748 w 1215022"/>
              <a:gd name="connsiteY174" fmla="*/ 23694 h 1216800"/>
              <a:gd name="connsiteX175" fmla="*/ 745157 w 1215022"/>
              <a:gd name="connsiteY175" fmla="*/ 20602 h 1216800"/>
              <a:gd name="connsiteX176" fmla="*/ 726960 w 1215022"/>
              <a:gd name="connsiteY176" fmla="*/ 16870 h 1216800"/>
              <a:gd name="connsiteX177" fmla="*/ 715295 w 1215022"/>
              <a:gd name="connsiteY177" fmla="*/ 15936 h 1216800"/>
              <a:gd name="connsiteX178" fmla="*/ 705497 w 1215022"/>
              <a:gd name="connsiteY178" fmla="*/ 15936 h 1216800"/>
              <a:gd name="connsiteX179" fmla="*/ 680951 w 1215022"/>
              <a:gd name="connsiteY179" fmla="*/ 11535 h 1216800"/>
              <a:gd name="connsiteX180" fmla="*/ 692209 w 1215022"/>
              <a:gd name="connsiteY180" fmla="*/ 13574 h 1216800"/>
              <a:gd name="connsiteX181" fmla="*/ 692199 w 1215022"/>
              <a:gd name="connsiteY181" fmla="*/ 13545 h 1216800"/>
              <a:gd name="connsiteX182" fmla="*/ 688568 w 1215022"/>
              <a:gd name="connsiteY182" fmla="*/ 12517 h 1216800"/>
              <a:gd name="connsiteX183" fmla="*/ 678901 w 1215022"/>
              <a:gd name="connsiteY183" fmla="*/ 11270 h 1216800"/>
              <a:gd name="connsiteX184" fmla="*/ 678618 w 1215022"/>
              <a:gd name="connsiteY184" fmla="*/ 11294 h 1216800"/>
              <a:gd name="connsiteX185" fmla="*/ 679484 w 1215022"/>
              <a:gd name="connsiteY185" fmla="*/ 11346 h 1216800"/>
              <a:gd name="connsiteX186" fmla="*/ 653880 w 1215022"/>
              <a:gd name="connsiteY186" fmla="*/ 8587 h 1216800"/>
              <a:gd name="connsiteX187" fmla="*/ 648105 w 1215022"/>
              <a:gd name="connsiteY187" fmla="*/ 8937 h 1216800"/>
              <a:gd name="connsiteX188" fmla="*/ 643769 w 1215022"/>
              <a:gd name="connsiteY188" fmla="*/ 9211 h 1216800"/>
              <a:gd name="connsiteX189" fmla="*/ 665349 w 1215022"/>
              <a:gd name="connsiteY189" fmla="*/ 10501 h 1216800"/>
              <a:gd name="connsiteX190" fmla="*/ 666303 w 1215022"/>
              <a:gd name="connsiteY190" fmla="*/ 10337 h 1216800"/>
              <a:gd name="connsiteX191" fmla="*/ 653880 w 1215022"/>
              <a:gd name="connsiteY191" fmla="*/ 8587 h 1216800"/>
              <a:gd name="connsiteX192" fmla="*/ 570236 w 1215022"/>
              <a:gd name="connsiteY192" fmla="*/ 3067 h 1216800"/>
              <a:gd name="connsiteX193" fmla="*/ 568317 w 1215022"/>
              <a:gd name="connsiteY193" fmla="*/ 6138 h 1216800"/>
              <a:gd name="connsiteX194" fmla="*/ 534722 w 1215022"/>
              <a:gd name="connsiteY194" fmla="*/ 8471 h 1216800"/>
              <a:gd name="connsiteX195" fmla="*/ 517924 w 1215022"/>
              <a:gd name="connsiteY195" fmla="*/ 11270 h 1216800"/>
              <a:gd name="connsiteX196" fmla="*/ 501127 w 1215022"/>
              <a:gd name="connsiteY196" fmla="*/ 15003 h 1216800"/>
              <a:gd name="connsiteX197" fmla="*/ 484329 w 1215022"/>
              <a:gd name="connsiteY197" fmla="*/ 18736 h 1216800"/>
              <a:gd name="connsiteX198" fmla="*/ 467532 w 1215022"/>
              <a:gd name="connsiteY198" fmla="*/ 22936 h 1216800"/>
              <a:gd name="connsiteX199" fmla="*/ 459133 w 1215022"/>
              <a:gd name="connsiteY199" fmla="*/ 24802 h 1216800"/>
              <a:gd name="connsiteX200" fmla="*/ 450734 w 1215022"/>
              <a:gd name="connsiteY200" fmla="*/ 27135 h 1216800"/>
              <a:gd name="connsiteX201" fmla="*/ 433470 w 1215022"/>
              <a:gd name="connsiteY201" fmla="*/ 30868 h 1216800"/>
              <a:gd name="connsiteX202" fmla="*/ 433003 w 1215022"/>
              <a:gd name="connsiteY202" fmla="*/ 27135 h 1216800"/>
              <a:gd name="connsiteX203" fmla="*/ 405474 w 1215022"/>
              <a:gd name="connsiteY203" fmla="*/ 38333 h 1216800"/>
              <a:gd name="connsiteX204" fmla="*/ 374212 w 1215022"/>
              <a:gd name="connsiteY204" fmla="*/ 52798 h 1216800"/>
              <a:gd name="connsiteX205" fmla="*/ 374212 w 1215022"/>
              <a:gd name="connsiteY205" fmla="*/ 50465 h 1216800"/>
              <a:gd name="connsiteX206" fmla="*/ 350882 w 1215022"/>
              <a:gd name="connsiteY206" fmla="*/ 59330 h 1216800"/>
              <a:gd name="connsiteX207" fmla="*/ 331751 w 1215022"/>
              <a:gd name="connsiteY207" fmla="*/ 71462 h 1216800"/>
              <a:gd name="connsiteX208" fmla="*/ 319153 w 1215022"/>
              <a:gd name="connsiteY208" fmla="*/ 78927 h 1216800"/>
              <a:gd name="connsiteX209" fmla="*/ 306089 w 1215022"/>
              <a:gd name="connsiteY209" fmla="*/ 87326 h 1216800"/>
              <a:gd name="connsiteX210" fmla="*/ 279959 w 1215022"/>
              <a:gd name="connsiteY210" fmla="*/ 104124 h 1216800"/>
              <a:gd name="connsiteX211" fmla="*/ 259895 w 1215022"/>
              <a:gd name="connsiteY211" fmla="*/ 117189 h 1216800"/>
              <a:gd name="connsiteX212" fmla="*/ 270160 w 1215022"/>
              <a:gd name="connsiteY212" fmla="*/ 109256 h 1216800"/>
              <a:gd name="connsiteX213" fmla="*/ 281826 w 1215022"/>
              <a:gd name="connsiteY213" fmla="*/ 101324 h 1216800"/>
              <a:gd name="connsiteX214" fmla="*/ 299556 w 1215022"/>
              <a:gd name="connsiteY214" fmla="*/ 88259 h 1216800"/>
              <a:gd name="connsiteX215" fmla="*/ 283692 w 1215022"/>
              <a:gd name="connsiteY215" fmla="*/ 98525 h 1216800"/>
              <a:gd name="connsiteX216" fmla="*/ 265494 w 1215022"/>
              <a:gd name="connsiteY216" fmla="*/ 110189 h 1216800"/>
              <a:gd name="connsiteX217" fmla="*/ 248697 w 1215022"/>
              <a:gd name="connsiteY217" fmla="*/ 122321 h 1216800"/>
              <a:gd name="connsiteX218" fmla="*/ 237032 w 1215022"/>
              <a:gd name="connsiteY218" fmla="*/ 133053 h 1216800"/>
              <a:gd name="connsiteX219" fmla="*/ 238899 w 1215022"/>
              <a:gd name="connsiteY219" fmla="*/ 132120 h 1216800"/>
              <a:gd name="connsiteX220" fmla="*/ 196839 w 1215022"/>
              <a:gd name="connsiteY220" fmla="*/ 170767 h 1216800"/>
              <a:gd name="connsiteX221" fmla="*/ 193314 w 1215022"/>
              <a:gd name="connsiteY221" fmla="*/ 175045 h 1216800"/>
              <a:gd name="connsiteX222" fmla="*/ 228074 w 1215022"/>
              <a:gd name="connsiteY222" fmla="*/ 143453 h 1216800"/>
              <a:gd name="connsiteX223" fmla="*/ 607978 w 1215022"/>
              <a:gd name="connsiteY223" fmla="*/ 7071 h 1216800"/>
              <a:gd name="connsiteX224" fmla="*/ 630965 w 1215022"/>
              <a:gd name="connsiteY224" fmla="*/ 8445 h 1216800"/>
              <a:gd name="connsiteX225" fmla="*/ 627108 w 1215022"/>
              <a:gd name="connsiteY225" fmla="*/ 8004 h 1216800"/>
              <a:gd name="connsiteX226" fmla="*/ 638773 w 1215022"/>
              <a:gd name="connsiteY226" fmla="*/ 7071 h 1216800"/>
              <a:gd name="connsiteX227" fmla="*/ 652305 w 1215022"/>
              <a:gd name="connsiteY227" fmla="*/ 6605 h 1216800"/>
              <a:gd name="connsiteX228" fmla="*/ 667236 w 1215022"/>
              <a:gd name="connsiteY228" fmla="*/ 4738 h 1216800"/>
              <a:gd name="connsiteX229" fmla="*/ 668635 w 1215022"/>
              <a:gd name="connsiteY229" fmla="*/ 5671 h 1216800"/>
              <a:gd name="connsiteX230" fmla="*/ 696165 w 1215022"/>
              <a:gd name="connsiteY230" fmla="*/ 8471 h 1216800"/>
              <a:gd name="connsiteX231" fmla="*/ 688232 w 1215022"/>
              <a:gd name="connsiteY231" fmla="*/ 8471 h 1216800"/>
              <a:gd name="connsiteX232" fmla="*/ 699898 w 1215022"/>
              <a:gd name="connsiteY232" fmla="*/ 10337 h 1216800"/>
              <a:gd name="connsiteX233" fmla="*/ 711096 w 1215022"/>
              <a:gd name="connsiteY233" fmla="*/ 12204 h 1216800"/>
              <a:gd name="connsiteX234" fmla="*/ 733026 w 1215022"/>
              <a:gd name="connsiteY234" fmla="*/ 15003 h 1216800"/>
              <a:gd name="connsiteX235" fmla="*/ 754023 w 1215022"/>
              <a:gd name="connsiteY235" fmla="*/ 18736 h 1216800"/>
              <a:gd name="connsiteX236" fmla="*/ 774087 w 1215022"/>
              <a:gd name="connsiteY236" fmla="*/ 25735 h 1216800"/>
              <a:gd name="connsiteX237" fmla="*/ 770821 w 1215022"/>
              <a:gd name="connsiteY237" fmla="*/ 26202 h 1216800"/>
              <a:gd name="connsiteX238" fmla="*/ 786685 w 1215022"/>
              <a:gd name="connsiteY238" fmla="*/ 30868 h 1216800"/>
              <a:gd name="connsiteX239" fmla="*/ 801149 w 1215022"/>
              <a:gd name="connsiteY239" fmla="*/ 36000 h 1216800"/>
              <a:gd name="connsiteX240" fmla="*/ 816080 w 1215022"/>
              <a:gd name="connsiteY240" fmla="*/ 40666 h 1216800"/>
              <a:gd name="connsiteX241" fmla="*/ 832412 w 1215022"/>
              <a:gd name="connsiteY241" fmla="*/ 45799 h 1216800"/>
              <a:gd name="connsiteX242" fmla="*/ 844543 w 1215022"/>
              <a:gd name="connsiteY242" fmla="*/ 55131 h 1216800"/>
              <a:gd name="connsiteX243" fmla="*/ 865073 w 1215022"/>
              <a:gd name="connsiteY243" fmla="*/ 62596 h 1216800"/>
              <a:gd name="connsiteX244" fmla="*/ 885137 w 1215022"/>
              <a:gd name="connsiteY244" fmla="*/ 70995 h 1216800"/>
              <a:gd name="connsiteX245" fmla="*/ 858599 w 1215022"/>
              <a:gd name="connsiteY245" fmla="*/ 61021 h 1216800"/>
              <a:gd name="connsiteX246" fmla="*/ 849885 w 1215022"/>
              <a:gd name="connsiteY246" fmla="*/ 59178 h 1216800"/>
              <a:gd name="connsiteX247" fmla="*/ 879220 w 1215022"/>
              <a:gd name="connsiteY247" fmla="*/ 72075 h 1216800"/>
              <a:gd name="connsiteX248" fmla="*/ 918174 w 1215022"/>
              <a:gd name="connsiteY248" fmla="*/ 95872 h 1216800"/>
              <a:gd name="connsiteX249" fmla="*/ 918265 w 1215022"/>
              <a:gd name="connsiteY249" fmla="*/ 95725 h 1216800"/>
              <a:gd name="connsiteX250" fmla="*/ 877671 w 1215022"/>
              <a:gd name="connsiteY250" fmla="*/ 70995 h 1216800"/>
              <a:gd name="connsiteX251" fmla="*/ 893536 w 1215022"/>
              <a:gd name="connsiteY251" fmla="*/ 76594 h 1216800"/>
              <a:gd name="connsiteX252" fmla="*/ 905200 w 1215022"/>
              <a:gd name="connsiteY252" fmla="*/ 82193 h 1216800"/>
              <a:gd name="connsiteX253" fmla="*/ 923398 w 1215022"/>
              <a:gd name="connsiteY253" fmla="*/ 93858 h 1216800"/>
              <a:gd name="connsiteX254" fmla="*/ 942995 w 1215022"/>
              <a:gd name="connsiteY254" fmla="*/ 108323 h 1216800"/>
              <a:gd name="connsiteX255" fmla="*/ 956060 w 1215022"/>
              <a:gd name="connsiteY255" fmla="*/ 118121 h 1216800"/>
              <a:gd name="connsiteX256" fmla="*/ 972857 w 1215022"/>
              <a:gd name="connsiteY256" fmla="*/ 129786 h 1216800"/>
              <a:gd name="connsiteX257" fmla="*/ 959754 w 1215022"/>
              <a:gd name="connsiteY257" fmla="*/ 121797 h 1216800"/>
              <a:gd name="connsiteX258" fmla="*/ 988706 w 1215022"/>
              <a:gd name="connsiteY258" fmla="*/ 144626 h 1216800"/>
              <a:gd name="connsiteX259" fmla="*/ 987789 w 1215022"/>
              <a:gd name="connsiteY259" fmla="*/ 143784 h 1216800"/>
              <a:gd name="connsiteX260" fmla="*/ 991490 w 1215022"/>
              <a:gd name="connsiteY260" fmla="*/ 146822 h 1216800"/>
              <a:gd name="connsiteX261" fmla="*/ 997474 w 1215022"/>
              <a:gd name="connsiteY261" fmla="*/ 151540 h 1216800"/>
              <a:gd name="connsiteX262" fmla="*/ 998946 w 1215022"/>
              <a:gd name="connsiteY262" fmla="*/ 152939 h 1216800"/>
              <a:gd name="connsiteX263" fmla="*/ 1005986 w 1215022"/>
              <a:gd name="connsiteY263" fmla="*/ 158716 h 1216800"/>
              <a:gd name="connsiteX264" fmla="*/ 1009149 w 1215022"/>
              <a:gd name="connsiteY264" fmla="*/ 162637 h 1216800"/>
              <a:gd name="connsiteX265" fmla="*/ 1038055 w 1215022"/>
              <a:gd name="connsiteY265" fmla="*/ 190114 h 1216800"/>
              <a:gd name="connsiteX266" fmla="*/ 1026517 w 1215022"/>
              <a:gd name="connsiteY266" fmla="*/ 177846 h 1216800"/>
              <a:gd name="connsiteX267" fmla="*/ 1063377 w 1215022"/>
              <a:gd name="connsiteY267" fmla="*/ 213774 h 1216800"/>
              <a:gd name="connsiteX268" fmla="*/ 1061511 w 1215022"/>
              <a:gd name="connsiteY268" fmla="*/ 216574 h 1216800"/>
              <a:gd name="connsiteX269" fmla="*/ 1058120 w 1215022"/>
              <a:gd name="connsiteY269" fmla="*/ 213582 h 1216800"/>
              <a:gd name="connsiteX270" fmla="*/ 1076110 w 1215022"/>
              <a:gd name="connsiteY270" fmla="*/ 235119 h 1216800"/>
              <a:gd name="connsiteX271" fmla="*/ 1081575 w 1215022"/>
              <a:gd name="connsiteY271" fmla="*/ 238971 h 1216800"/>
              <a:gd name="connsiteX272" fmla="*/ 1090463 w 1215022"/>
              <a:gd name="connsiteY272" fmla="*/ 252302 h 1216800"/>
              <a:gd name="connsiteX273" fmla="*/ 1090837 w 1215022"/>
              <a:gd name="connsiteY273" fmla="*/ 252751 h 1216800"/>
              <a:gd name="connsiteX274" fmla="*/ 1092236 w 1215022"/>
              <a:gd name="connsiteY274" fmla="*/ 254962 h 1216800"/>
              <a:gd name="connsiteX275" fmla="*/ 1098372 w 1215022"/>
              <a:gd name="connsiteY275" fmla="*/ 264167 h 1216800"/>
              <a:gd name="connsiteX276" fmla="*/ 1095545 w 1215022"/>
              <a:gd name="connsiteY276" fmla="*/ 260194 h 1216800"/>
              <a:gd name="connsiteX277" fmla="*/ 1133139 w 1215022"/>
              <a:gd name="connsiteY277" fmla="*/ 319634 h 1216800"/>
              <a:gd name="connsiteX278" fmla="*/ 1150591 w 1215022"/>
              <a:gd name="connsiteY278" fmla="*/ 355863 h 1216800"/>
              <a:gd name="connsiteX279" fmla="*/ 1150632 w 1215022"/>
              <a:gd name="connsiteY279" fmla="*/ 355153 h 1216800"/>
              <a:gd name="connsiteX280" fmla="*/ 1151370 w 1215022"/>
              <a:gd name="connsiteY280" fmla="*/ 357480 h 1216800"/>
              <a:gd name="connsiteX281" fmla="*/ 1158289 w 1215022"/>
              <a:gd name="connsiteY281" fmla="*/ 371842 h 1216800"/>
              <a:gd name="connsiteX282" fmla="*/ 1158855 w 1215022"/>
              <a:gd name="connsiteY282" fmla="*/ 373390 h 1216800"/>
              <a:gd name="connsiteX283" fmla="*/ 1159497 w 1215022"/>
              <a:gd name="connsiteY283" fmla="*/ 373817 h 1216800"/>
              <a:gd name="connsiteX284" fmla="*/ 1165519 w 1215022"/>
              <a:gd name="connsiteY284" fmla="*/ 391234 h 1216800"/>
              <a:gd name="connsiteX285" fmla="*/ 1165904 w 1215022"/>
              <a:gd name="connsiteY285" fmla="*/ 392649 h 1216800"/>
              <a:gd name="connsiteX286" fmla="*/ 1178372 w 1215022"/>
              <a:gd name="connsiteY286" fmla="*/ 426714 h 1216800"/>
              <a:gd name="connsiteX287" fmla="*/ 1205223 w 1215022"/>
              <a:gd name="connsiteY287" fmla="*/ 604317 h 1216800"/>
              <a:gd name="connsiteX288" fmla="*/ 1202140 w 1215022"/>
              <a:gd name="connsiteY288" fmla="*/ 665382 h 1216800"/>
              <a:gd name="connsiteX289" fmla="*/ 1196696 w 1215022"/>
              <a:gd name="connsiteY289" fmla="*/ 701051 h 1216800"/>
              <a:gd name="connsiteX290" fmla="*/ 1198224 w 1215022"/>
              <a:gd name="connsiteY290" fmla="*/ 694837 h 1216800"/>
              <a:gd name="connsiteX291" fmla="*/ 1197291 w 1215022"/>
              <a:gd name="connsiteY291" fmla="*/ 712567 h 1216800"/>
              <a:gd name="connsiteX292" fmla="*/ 1198691 w 1215022"/>
              <a:gd name="connsiteY292" fmla="*/ 706968 h 1216800"/>
              <a:gd name="connsiteX293" fmla="*/ 1196825 w 1215022"/>
              <a:gd name="connsiteY293" fmla="*/ 726565 h 1216800"/>
              <a:gd name="connsiteX294" fmla="*/ 1200557 w 1215022"/>
              <a:gd name="connsiteY294" fmla="*/ 706035 h 1216800"/>
              <a:gd name="connsiteX295" fmla="*/ 1202424 w 1215022"/>
              <a:gd name="connsiteY295" fmla="*/ 689238 h 1216800"/>
              <a:gd name="connsiteX296" fmla="*/ 1201957 w 1215022"/>
              <a:gd name="connsiteY296" fmla="*/ 669174 h 1216800"/>
              <a:gd name="connsiteX297" fmla="*/ 1204757 w 1215022"/>
              <a:gd name="connsiteY297" fmla="*/ 660775 h 1216800"/>
              <a:gd name="connsiteX298" fmla="*/ 1208023 w 1215022"/>
              <a:gd name="connsiteY298" fmla="*/ 634646 h 1216800"/>
              <a:gd name="connsiteX299" fmla="*/ 1210823 w 1215022"/>
              <a:gd name="connsiteY299" fmla="*/ 652377 h 1216800"/>
              <a:gd name="connsiteX300" fmla="*/ 1210823 w 1215022"/>
              <a:gd name="connsiteY300" fmla="*/ 672907 h 1216800"/>
              <a:gd name="connsiteX301" fmla="*/ 1208023 w 1215022"/>
              <a:gd name="connsiteY301" fmla="*/ 699503 h 1216800"/>
              <a:gd name="connsiteX302" fmla="*/ 1205223 w 1215022"/>
              <a:gd name="connsiteY302" fmla="*/ 716300 h 1216800"/>
              <a:gd name="connsiteX303" fmla="*/ 1203823 w 1215022"/>
              <a:gd name="connsiteY303" fmla="*/ 725632 h 1216800"/>
              <a:gd name="connsiteX304" fmla="*/ 1201491 w 1215022"/>
              <a:gd name="connsiteY304" fmla="*/ 735897 h 1216800"/>
              <a:gd name="connsiteX305" fmla="*/ 1157164 w 1215022"/>
              <a:gd name="connsiteY305" fmla="*/ 867012 h 1216800"/>
              <a:gd name="connsiteX306" fmla="*/ 1083441 w 1215022"/>
              <a:gd name="connsiteY306" fmla="*/ 984594 h 1216800"/>
              <a:gd name="connsiteX307" fmla="*/ 984989 w 1215022"/>
              <a:gd name="connsiteY307" fmla="*/ 1082580 h 1216800"/>
              <a:gd name="connsiteX308" fmla="*/ 866939 w 1215022"/>
              <a:gd name="connsiteY308" fmla="*/ 1156303 h 1216800"/>
              <a:gd name="connsiteX309" fmla="*/ 852008 w 1215022"/>
              <a:gd name="connsiteY309" fmla="*/ 1162368 h 1216800"/>
              <a:gd name="connsiteX310" fmla="*/ 834278 w 1215022"/>
              <a:gd name="connsiteY310" fmla="*/ 1169367 h 1216800"/>
              <a:gd name="connsiteX311" fmla="*/ 810481 w 1215022"/>
              <a:gd name="connsiteY311" fmla="*/ 1178232 h 1216800"/>
              <a:gd name="connsiteX312" fmla="*/ 780619 w 1215022"/>
              <a:gd name="connsiteY312" fmla="*/ 1187564 h 1216800"/>
              <a:gd name="connsiteX313" fmla="*/ 763355 w 1215022"/>
              <a:gd name="connsiteY313" fmla="*/ 1192230 h 1216800"/>
              <a:gd name="connsiteX314" fmla="*/ 745157 w 1215022"/>
              <a:gd name="connsiteY314" fmla="*/ 1196896 h 1216800"/>
              <a:gd name="connsiteX315" fmla="*/ 704563 w 1215022"/>
              <a:gd name="connsiteY315" fmla="*/ 1205762 h 1216800"/>
              <a:gd name="connsiteX316" fmla="*/ 682633 w 1215022"/>
              <a:gd name="connsiteY316" fmla="*/ 1209495 h 1216800"/>
              <a:gd name="connsiteX317" fmla="*/ 671435 w 1215022"/>
              <a:gd name="connsiteY317" fmla="*/ 1211361 h 1216800"/>
              <a:gd name="connsiteX318" fmla="*/ 659770 w 1215022"/>
              <a:gd name="connsiteY318" fmla="*/ 1212761 h 1216800"/>
              <a:gd name="connsiteX319" fmla="*/ 642039 w 1215022"/>
              <a:gd name="connsiteY319" fmla="*/ 1214627 h 1216800"/>
              <a:gd name="connsiteX320" fmla="*/ 623375 w 1215022"/>
              <a:gd name="connsiteY320" fmla="*/ 1216027 h 1216800"/>
              <a:gd name="connsiteX321" fmla="*/ 582781 w 1215022"/>
              <a:gd name="connsiteY321" fmla="*/ 1216494 h 1216800"/>
              <a:gd name="connsiteX322" fmla="*/ 599112 w 1215022"/>
              <a:gd name="connsiteY322" fmla="*/ 1213694 h 1216800"/>
              <a:gd name="connsiteX323" fmla="*/ 615443 w 1215022"/>
              <a:gd name="connsiteY323" fmla="*/ 1210428 h 1216800"/>
              <a:gd name="connsiteX324" fmla="*/ 623375 w 1215022"/>
              <a:gd name="connsiteY324" fmla="*/ 1214627 h 1216800"/>
              <a:gd name="connsiteX325" fmla="*/ 641573 w 1215022"/>
              <a:gd name="connsiteY325" fmla="*/ 1214161 h 1216800"/>
              <a:gd name="connsiteX326" fmla="*/ 650438 w 1215022"/>
              <a:gd name="connsiteY326" fmla="*/ 1212761 h 1216800"/>
              <a:gd name="connsiteX327" fmla="*/ 651838 w 1215022"/>
              <a:gd name="connsiteY327" fmla="*/ 1210428 h 1216800"/>
              <a:gd name="connsiteX328" fmla="*/ 674235 w 1215022"/>
              <a:gd name="connsiteY328" fmla="*/ 1204362 h 1216800"/>
              <a:gd name="connsiteX329" fmla="*/ 697564 w 1215022"/>
              <a:gd name="connsiteY329" fmla="*/ 1202962 h 1216800"/>
              <a:gd name="connsiteX330" fmla="*/ 727427 w 1215022"/>
              <a:gd name="connsiteY330" fmla="*/ 1192697 h 1216800"/>
              <a:gd name="connsiteX331" fmla="*/ 655571 w 1215022"/>
              <a:gd name="connsiteY331" fmla="*/ 1202496 h 1216800"/>
              <a:gd name="connsiteX332" fmla="*/ 637840 w 1215022"/>
              <a:gd name="connsiteY332" fmla="*/ 1203429 h 1216800"/>
              <a:gd name="connsiteX333" fmla="*/ 621509 w 1215022"/>
              <a:gd name="connsiteY333" fmla="*/ 1204362 h 1216800"/>
              <a:gd name="connsiteX334" fmla="*/ 607511 w 1215022"/>
              <a:gd name="connsiteY334" fmla="*/ 1205762 h 1216800"/>
              <a:gd name="connsiteX335" fmla="*/ 596312 w 1215022"/>
              <a:gd name="connsiteY335" fmla="*/ 1208095 h 1216800"/>
              <a:gd name="connsiteX336" fmla="*/ 584181 w 1215022"/>
              <a:gd name="connsiteY336" fmla="*/ 1212761 h 1216800"/>
              <a:gd name="connsiteX337" fmla="*/ 562251 w 1215022"/>
              <a:gd name="connsiteY337" fmla="*/ 1212761 h 1216800"/>
              <a:gd name="connsiteX338" fmla="*/ 540321 w 1215022"/>
              <a:gd name="connsiteY338" fmla="*/ 1210428 h 1216800"/>
              <a:gd name="connsiteX339" fmla="*/ 544520 w 1215022"/>
              <a:gd name="connsiteY339" fmla="*/ 1209495 h 1216800"/>
              <a:gd name="connsiteX340" fmla="*/ 566450 w 1215022"/>
              <a:gd name="connsiteY340" fmla="*/ 1209961 h 1216800"/>
              <a:gd name="connsiteX341" fmla="*/ 581381 w 1215022"/>
              <a:gd name="connsiteY341" fmla="*/ 1208562 h 1216800"/>
              <a:gd name="connsiteX342" fmla="*/ 597246 w 1215022"/>
              <a:gd name="connsiteY342" fmla="*/ 1202496 h 1216800"/>
              <a:gd name="connsiteX343" fmla="*/ 568316 w 1215022"/>
              <a:gd name="connsiteY343" fmla="*/ 1200629 h 1216800"/>
              <a:gd name="connsiteX344" fmla="*/ 539387 w 1215022"/>
              <a:gd name="connsiteY344" fmla="*/ 1197363 h 1216800"/>
              <a:gd name="connsiteX345" fmla="*/ 550119 w 1215022"/>
              <a:gd name="connsiteY345" fmla="*/ 1201096 h 1216800"/>
              <a:gd name="connsiteX346" fmla="*/ 539854 w 1215022"/>
              <a:gd name="connsiteY346" fmla="*/ 1202029 h 1216800"/>
              <a:gd name="connsiteX347" fmla="*/ 519790 w 1215022"/>
              <a:gd name="connsiteY347" fmla="*/ 1201562 h 1216800"/>
              <a:gd name="connsiteX348" fmla="*/ 500193 w 1215022"/>
              <a:gd name="connsiteY348" fmla="*/ 1200629 h 1216800"/>
              <a:gd name="connsiteX349" fmla="*/ 511391 w 1215022"/>
              <a:gd name="connsiteY349" fmla="*/ 1202496 h 1216800"/>
              <a:gd name="connsiteX350" fmla="*/ 478730 w 1215022"/>
              <a:gd name="connsiteY350" fmla="*/ 1200629 h 1216800"/>
              <a:gd name="connsiteX351" fmla="*/ 476863 w 1215022"/>
              <a:gd name="connsiteY351" fmla="*/ 1199230 h 1216800"/>
              <a:gd name="connsiteX352" fmla="*/ 460066 w 1215022"/>
              <a:gd name="connsiteY352" fmla="*/ 1195963 h 1216800"/>
              <a:gd name="connsiteX353" fmla="*/ 444668 w 1215022"/>
              <a:gd name="connsiteY353" fmla="*/ 1192697 h 1216800"/>
              <a:gd name="connsiteX354" fmla="*/ 428804 w 1215022"/>
              <a:gd name="connsiteY354" fmla="*/ 1188964 h 1216800"/>
              <a:gd name="connsiteX355" fmla="*/ 411073 w 1215022"/>
              <a:gd name="connsiteY355" fmla="*/ 1182898 h 1216800"/>
              <a:gd name="connsiteX356" fmla="*/ 409207 w 1215022"/>
              <a:gd name="connsiteY356" fmla="*/ 1180566 h 1216800"/>
              <a:gd name="connsiteX357" fmla="*/ 397542 w 1215022"/>
              <a:gd name="connsiteY357" fmla="*/ 1176833 h 1216800"/>
              <a:gd name="connsiteX358" fmla="*/ 384944 w 1215022"/>
              <a:gd name="connsiteY358" fmla="*/ 1172167 h 1216800"/>
              <a:gd name="connsiteX359" fmla="*/ 364880 w 1215022"/>
              <a:gd name="connsiteY359" fmla="*/ 1165635 h 1216800"/>
              <a:gd name="connsiteX360" fmla="*/ 350415 w 1215022"/>
              <a:gd name="connsiteY360" fmla="*/ 1156769 h 1216800"/>
              <a:gd name="connsiteX361" fmla="*/ 343883 w 1215022"/>
              <a:gd name="connsiteY361" fmla="*/ 1150703 h 1216800"/>
              <a:gd name="connsiteX362" fmla="*/ 369546 w 1215022"/>
              <a:gd name="connsiteY362" fmla="*/ 1161435 h 1216800"/>
              <a:gd name="connsiteX363" fmla="*/ 388676 w 1215022"/>
              <a:gd name="connsiteY363" fmla="*/ 1166568 h 1216800"/>
              <a:gd name="connsiteX364" fmla="*/ 375145 w 1215022"/>
              <a:gd name="connsiteY364" fmla="*/ 1161435 h 1216800"/>
              <a:gd name="connsiteX365" fmla="*/ 361614 w 1215022"/>
              <a:gd name="connsiteY365" fmla="*/ 1155836 h 1216800"/>
              <a:gd name="connsiteX366" fmla="*/ 348549 w 1215022"/>
              <a:gd name="connsiteY366" fmla="*/ 1149770 h 1216800"/>
              <a:gd name="connsiteX367" fmla="*/ 335484 w 1215022"/>
              <a:gd name="connsiteY367" fmla="*/ 1143238 h 1216800"/>
              <a:gd name="connsiteX368" fmla="*/ 367213 w 1215022"/>
              <a:gd name="connsiteY368" fmla="*/ 1150237 h 1216800"/>
              <a:gd name="connsiteX369" fmla="*/ 361405 w 1215022"/>
              <a:gd name="connsiteY369" fmla="*/ 1147265 h 1216800"/>
              <a:gd name="connsiteX370" fmla="*/ 323295 w 1215022"/>
              <a:gd name="connsiteY370" fmla="*/ 1129478 h 1216800"/>
              <a:gd name="connsiteX371" fmla="*/ 304177 w 1215022"/>
              <a:gd name="connsiteY371" fmla="*/ 1117864 h 1216800"/>
              <a:gd name="connsiteX372" fmla="*/ 302998 w 1215022"/>
              <a:gd name="connsiteY372" fmla="*/ 1118100 h 1216800"/>
              <a:gd name="connsiteX373" fmla="*/ 305156 w 1215022"/>
              <a:gd name="connsiteY373" fmla="*/ 1122708 h 1216800"/>
              <a:gd name="connsiteX374" fmla="*/ 324753 w 1215022"/>
              <a:gd name="connsiteY374" fmla="*/ 1132039 h 1216800"/>
              <a:gd name="connsiteX375" fmla="*/ 310288 w 1215022"/>
              <a:gd name="connsiteY375" fmla="*/ 1126440 h 1216800"/>
              <a:gd name="connsiteX376" fmla="*/ 292091 w 1215022"/>
              <a:gd name="connsiteY376" fmla="*/ 1117108 h 1216800"/>
              <a:gd name="connsiteX377" fmla="*/ 319620 w 1215022"/>
              <a:gd name="connsiteY377" fmla="*/ 1133906 h 1216800"/>
              <a:gd name="connsiteX378" fmla="*/ 294890 w 1215022"/>
              <a:gd name="connsiteY378" fmla="*/ 1124574 h 1216800"/>
              <a:gd name="connsiteX379" fmla="*/ 322419 w 1215022"/>
              <a:gd name="connsiteY379" fmla="*/ 1137639 h 1216800"/>
              <a:gd name="connsiteX380" fmla="*/ 335484 w 1215022"/>
              <a:gd name="connsiteY380" fmla="*/ 1142305 h 1216800"/>
              <a:gd name="connsiteX381" fmla="*/ 334249 w 1215022"/>
              <a:gd name="connsiteY381" fmla="*/ 1143320 h 1216800"/>
              <a:gd name="connsiteX382" fmla="*/ 335018 w 1215022"/>
              <a:gd name="connsiteY382" fmla="*/ 1143705 h 1216800"/>
              <a:gd name="connsiteX383" fmla="*/ 333618 w 1215022"/>
              <a:gd name="connsiteY383" fmla="*/ 1143705 h 1216800"/>
              <a:gd name="connsiteX384" fmla="*/ 333382 w 1215022"/>
              <a:gd name="connsiteY384" fmla="*/ 1143232 h 1216800"/>
              <a:gd name="connsiteX385" fmla="*/ 328544 w 1215022"/>
              <a:gd name="connsiteY385" fmla="*/ 1142071 h 1216800"/>
              <a:gd name="connsiteX386" fmla="*/ 316354 w 1215022"/>
              <a:gd name="connsiteY386" fmla="*/ 1137639 h 1216800"/>
              <a:gd name="connsiteX387" fmla="*/ 294890 w 1215022"/>
              <a:gd name="connsiteY387" fmla="*/ 1125507 h 1216800"/>
              <a:gd name="connsiteX388" fmla="*/ 278506 w 1215022"/>
              <a:gd name="connsiteY388" fmla="*/ 1115313 h 1216800"/>
              <a:gd name="connsiteX389" fmla="*/ 278559 w 1215022"/>
              <a:gd name="connsiteY389" fmla="*/ 1114776 h 1216800"/>
              <a:gd name="connsiteX390" fmla="*/ 268294 w 1215022"/>
              <a:gd name="connsiteY390" fmla="*/ 1108243 h 1216800"/>
              <a:gd name="connsiteX391" fmla="*/ 258496 w 1215022"/>
              <a:gd name="connsiteY391" fmla="*/ 1101711 h 1216800"/>
              <a:gd name="connsiteX392" fmla="*/ 239365 w 1215022"/>
              <a:gd name="connsiteY392" fmla="*/ 1088646 h 1216800"/>
              <a:gd name="connsiteX393" fmla="*/ 219768 w 1215022"/>
              <a:gd name="connsiteY393" fmla="*/ 1073248 h 1216800"/>
              <a:gd name="connsiteX394" fmla="*/ 197838 w 1215022"/>
              <a:gd name="connsiteY394" fmla="*/ 1052718 h 1216800"/>
              <a:gd name="connsiteX395" fmla="*/ 208569 w 1215022"/>
              <a:gd name="connsiteY395" fmla="*/ 1058784 h 1216800"/>
              <a:gd name="connsiteX396" fmla="*/ 193638 w 1215022"/>
              <a:gd name="connsiteY396" fmla="*/ 1043386 h 1216800"/>
              <a:gd name="connsiteX397" fmla="*/ 178707 w 1215022"/>
              <a:gd name="connsiteY397" fmla="*/ 1033588 h 1216800"/>
              <a:gd name="connsiteX398" fmla="*/ 155377 w 1215022"/>
              <a:gd name="connsiteY398" fmla="*/ 1007924 h 1216800"/>
              <a:gd name="connsiteX399" fmla="*/ 131581 w 1215022"/>
              <a:gd name="connsiteY399" fmla="*/ 980862 h 1216800"/>
              <a:gd name="connsiteX400" fmla="*/ 120849 w 1215022"/>
              <a:gd name="connsiteY400" fmla="*/ 967797 h 1216800"/>
              <a:gd name="connsiteX401" fmla="*/ 111984 w 1215022"/>
              <a:gd name="connsiteY401" fmla="*/ 955199 h 1216800"/>
              <a:gd name="connsiteX402" fmla="*/ 104985 w 1215022"/>
              <a:gd name="connsiteY402" fmla="*/ 944467 h 1216800"/>
              <a:gd name="connsiteX403" fmla="*/ 100785 w 1215022"/>
              <a:gd name="connsiteY403" fmla="*/ 935602 h 1216800"/>
              <a:gd name="connsiteX404" fmla="*/ 108717 w 1215022"/>
              <a:gd name="connsiteY404" fmla="*/ 947733 h 1216800"/>
              <a:gd name="connsiteX405" fmla="*/ 113383 w 1215022"/>
              <a:gd name="connsiteY405" fmla="*/ 952866 h 1216800"/>
              <a:gd name="connsiteX406" fmla="*/ 123649 w 1215022"/>
              <a:gd name="connsiteY406" fmla="*/ 964064 h 1216800"/>
              <a:gd name="connsiteX407" fmla="*/ 111797 w 1215022"/>
              <a:gd name="connsiteY407" fmla="*/ 947768 h 1216800"/>
              <a:gd name="connsiteX408" fmla="*/ 128315 w 1215022"/>
              <a:gd name="connsiteY408" fmla="*/ 969197 h 1216800"/>
              <a:gd name="connsiteX409" fmla="*/ 145579 w 1215022"/>
              <a:gd name="connsiteY409" fmla="*/ 990661 h 1216800"/>
              <a:gd name="connsiteX410" fmla="*/ 160976 w 1215022"/>
              <a:gd name="connsiteY410" fmla="*/ 1010724 h 1216800"/>
              <a:gd name="connsiteX411" fmla="*/ 174974 w 1215022"/>
              <a:gd name="connsiteY411" fmla="*/ 1023789 h 1216800"/>
              <a:gd name="connsiteX412" fmla="*/ 182907 w 1215022"/>
              <a:gd name="connsiteY412" fmla="*/ 1031721 h 1216800"/>
              <a:gd name="connsiteX413" fmla="*/ 191306 w 1215022"/>
              <a:gd name="connsiteY413" fmla="*/ 1039187 h 1216800"/>
              <a:gd name="connsiteX414" fmla="*/ 206237 w 1215022"/>
              <a:gd name="connsiteY414" fmla="*/ 1051785 h 1216800"/>
              <a:gd name="connsiteX415" fmla="*/ 216035 w 1215022"/>
              <a:gd name="connsiteY415" fmla="*/ 1057384 h 1216800"/>
              <a:gd name="connsiteX416" fmla="*/ 187573 w 1215022"/>
              <a:gd name="connsiteY416" fmla="*/ 1030788 h 1216800"/>
              <a:gd name="connsiteX417" fmla="*/ 193989 w 1215022"/>
              <a:gd name="connsiteY417" fmla="*/ 1034871 h 1216800"/>
              <a:gd name="connsiteX418" fmla="*/ 194129 w 1215022"/>
              <a:gd name="connsiteY418" fmla="*/ 1034330 h 1216800"/>
              <a:gd name="connsiteX419" fmla="*/ 185661 w 1215022"/>
              <a:gd name="connsiteY419" fmla="*/ 1026633 h 1216800"/>
              <a:gd name="connsiteX420" fmla="*/ 182086 w 1215022"/>
              <a:gd name="connsiteY420" fmla="*/ 1022700 h 1216800"/>
              <a:gd name="connsiteX421" fmla="*/ 176039 w 1215022"/>
              <a:gd name="connsiteY421" fmla="*/ 1018007 h 1216800"/>
              <a:gd name="connsiteX422" fmla="*/ 129715 w 1215022"/>
              <a:gd name="connsiteY422" fmla="*/ 964531 h 1216800"/>
              <a:gd name="connsiteX423" fmla="*/ 142346 w 1215022"/>
              <a:gd name="connsiteY423" fmla="*/ 977845 h 1216800"/>
              <a:gd name="connsiteX424" fmla="*/ 137760 w 1215022"/>
              <a:gd name="connsiteY424" fmla="*/ 971711 h 1216800"/>
              <a:gd name="connsiteX425" fmla="*/ 137705 w 1215022"/>
              <a:gd name="connsiteY425" fmla="*/ 971647 h 1216800"/>
              <a:gd name="connsiteX426" fmla="*/ 127381 w 1215022"/>
              <a:gd name="connsiteY426" fmla="*/ 959865 h 1216800"/>
              <a:gd name="connsiteX427" fmla="*/ 119624 w 1215022"/>
              <a:gd name="connsiteY427" fmla="*/ 949075 h 1216800"/>
              <a:gd name="connsiteX428" fmla="*/ 118904 w 1215022"/>
              <a:gd name="connsiteY428" fmla="*/ 947081 h 1216800"/>
              <a:gd name="connsiteX429" fmla="*/ 118495 w 1215022"/>
              <a:gd name="connsiteY429" fmla="*/ 945949 h 1216800"/>
              <a:gd name="connsiteX430" fmla="*/ 112732 w 1215022"/>
              <a:gd name="connsiteY430" fmla="*/ 938243 h 1216800"/>
              <a:gd name="connsiteX431" fmla="*/ 106965 w 1215022"/>
              <a:gd name="connsiteY431" fmla="*/ 928749 h 1216800"/>
              <a:gd name="connsiteX432" fmla="*/ 107653 w 1215022"/>
              <a:gd name="connsiteY432" fmla="*/ 932474 h 1216800"/>
              <a:gd name="connsiteX433" fmla="*/ 98584 w 1215022"/>
              <a:gd name="connsiteY433" fmla="*/ 925577 h 1216800"/>
              <a:gd name="connsiteX434" fmla="*/ 96411 w 1215022"/>
              <a:gd name="connsiteY434" fmla="*/ 924827 h 1216800"/>
              <a:gd name="connsiteX435" fmla="*/ 93786 w 1215022"/>
              <a:gd name="connsiteY435" fmla="*/ 920671 h 1216800"/>
              <a:gd name="connsiteX436" fmla="*/ 83521 w 1215022"/>
              <a:gd name="connsiteY436" fmla="*/ 902473 h 1216800"/>
              <a:gd name="connsiteX437" fmla="*/ 76522 w 1215022"/>
              <a:gd name="connsiteY437" fmla="*/ 890808 h 1216800"/>
              <a:gd name="connsiteX438" fmla="*/ 67657 w 1215022"/>
              <a:gd name="connsiteY438" fmla="*/ 875411 h 1216800"/>
              <a:gd name="connsiteX439" fmla="*/ 66724 w 1215022"/>
              <a:gd name="connsiteY439" fmla="*/ 865612 h 1216800"/>
              <a:gd name="connsiteX440" fmla="*/ 59725 w 1215022"/>
              <a:gd name="connsiteY440" fmla="*/ 855813 h 1216800"/>
              <a:gd name="connsiteX441" fmla="*/ 48993 w 1215022"/>
              <a:gd name="connsiteY441" fmla="*/ 834817 h 1216800"/>
              <a:gd name="connsiteX442" fmla="*/ 37328 w 1215022"/>
              <a:gd name="connsiteY442" fmla="*/ 808220 h 1216800"/>
              <a:gd name="connsiteX443" fmla="*/ 27063 w 1215022"/>
              <a:gd name="connsiteY443" fmla="*/ 782091 h 1216800"/>
              <a:gd name="connsiteX444" fmla="*/ 26596 w 1215022"/>
              <a:gd name="connsiteY444" fmla="*/ 766693 h 1216800"/>
              <a:gd name="connsiteX445" fmla="*/ 21930 w 1215022"/>
              <a:gd name="connsiteY445" fmla="*/ 760161 h 1216800"/>
              <a:gd name="connsiteX446" fmla="*/ 16798 w 1215022"/>
              <a:gd name="connsiteY446" fmla="*/ 729832 h 1216800"/>
              <a:gd name="connsiteX447" fmla="*/ 16798 w 1215022"/>
              <a:gd name="connsiteY447" fmla="*/ 726099 h 1216800"/>
              <a:gd name="connsiteX448" fmla="*/ 8399 w 1215022"/>
              <a:gd name="connsiteY448" fmla="*/ 701370 h 1216800"/>
              <a:gd name="connsiteX449" fmla="*/ 5599 w 1215022"/>
              <a:gd name="connsiteY449" fmla="*/ 682706 h 1216800"/>
              <a:gd name="connsiteX450" fmla="*/ 3266 w 1215022"/>
              <a:gd name="connsiteY450" fmla="*/ 661242 h 1216800"/>
              <a:gd name="connsiteX451" fmla="*/ 0 w 1215022"/>
              <a:gd name="connsiteY451" fmla="*/ 573988 h 1216800"/>
              <a:gd name="connsiteX452" fmla="*/ 1867 w 1215022"/>
              <a:gd name="connsiteY452" fmla="*/ 596852 h 1216800"/>
              <a:gd name="connsiteX453" fmla="*/ 3266 w 1215022"/>
              <a:gd name="connsiteY453" fmla="*/ 610850 h 1216800"/>
              <a:gd name="connsiteX454" fmla="*/ 5599 w 1215022"/>
              <a:gd name="connsiteY454" fmla="*/ 614115 h 1216800"/>
              <a:gd name="connsiteX455" fmla="*/ 4666 w 1215022"/>
              <a:gd name="connsiteY455" fmla="*/ 599651 h 1216800"/>
              <a:gd name="connsiteX456" fmla="*/ 5133 w 1215022"/>
              <a:gd name="connsiteY456" fmla="*/ 580987 h 1216800"/>
              <a:gd name="connsiteX457" fmla="*/ 5133 w 1215022"/>
              <a:gd name="connsiteY457" fmla="*/ 572588 h 1216800"/>
              <a:gd name="connsiteX458" fmla="*/ 5133 w 1215022"/>
              <a:gd name="connsiteY458" fmla="*/ 566056 h 1216800"/>
              <a:gd name="connsiteX459" fmla="*/ 3266 w 1215022"/>
              <a:gd name="connsiteY459" fmla="*/ 563257 h 1216800"/>
              <a:gd name="connsiteX460" fmla="*/ 4199 w 1215022"/>
              <a:gd name="connsiteY460" fmla="*/ 545526 h 1216800"/>
              <a:gd name="connsiteX461" fmla="*/ 6066 w 1215022"/>
              <a:gd name="connsiteY461" fmla="*/ 526862 h 1216800"/>
              <a:gd name="connsiteX462" fmla="*/ 7932 w 1215022"/>
              <a:gd name="connsiteY462" fmla="*/ 508198 h 1216800"/>
              <a:gd name="connsiteX463" fmla="*/ 10732 w 1215022"/>
              <a:gd name="connsiteY463" fmla="*/ 490467 h 1216800"/>
              <a:gd name="connsiteX464" fmla="*/ 26130 w 1215022"/>
              <a:gd name="connsiteY464" fmla="*/ 437741 h 1216800"/>
              <a:gd name="connsiteX465" fmla="*/ 26596 w 1215022"/>
              <a:gd name="connsiteY465" fmla="*/ 426543 h 1216800"/>
              <a:gd name="connsiteX466" fmla="*/ 33595 w 1215022"/>
              <a:gd name="connsiteY466" fmla="*/ 403213 h 1216800"/>
              <a:gd name="connsiteX467" fmla="*/ 55059 w 1215022"/>
              <a:gd name="connsiteY467" fmla="*/ 348621 h 1216800"/>
              <a:gd name="connsiteX468" fmla="*/ 62058 w 1215022"/>
              <a:gd name="connsiteY468" fmla="*/ 339289 h 1216800"/>
              <a:gd name="connsiteX469" fmla="*/ 69990 w 1215022"/>
              <a:gd name="connsiteY469" fmla="*/ 322492 h 1216800"/>
              <a:gd name="connsiteX470" fmla="*/ 73723 w 1215022"/>
              <a:gd name="connsiteY470" fmla="*/ 314559 h 1216800"/>
              <a:gd name="connsiteX471" fmla="*/ 77456 w 1215022"/>
              <a:gd name="connsiteY471" fmla="*/ 308494 h 1216800"/>
              <a:gd name="connsiteX472" fmla="*/ 70456 w 1215022"/>
              <a:gd name="connsiteY472" fmla="*/ 325758 h 1216800"/>
              <a:gd name="connsiteX473" fmla="*/ 127381 w 1215022"/>
              <a:gd name="connsiteY473" fmla="*/ 234305 h 1216800"/>
              <a:gd name="connsiteX474" fmla="*/ 180250 w 1215022"/>
              <a:gd name="connsiteY474" fmla="*/ 177343 h 1216800"/>
              <a:gd name="connsiteX475" fmla="*/ 174041 w 1215022"/>
              <a:gd name="connsiteY475" fmla="*/ 184845 h 1216800"/>
              <a:gd name="connsiteX476" fmla="*/ 172642 w 1215022"/>
              <a:gd name="connsiteY476" fmla="*/ 190444 h 1216800"/>
              <a:gd name="connsiteX477" fmla="*/ 169375 w 1215022"/>
              <a:gd name="connsiteY477" fmla="*/ 197910 h 1216800"/>
              <a:gd name="connsiteX478" fmla="*/ 163776 w 1215022"/>
              <a:gd name="connsiteY478" fmla="*/ 205434 h 1216800"/>
              <a:gd name="connsiteX479" fmla="*/ 158877 w 1215022"/>
              <a:gd name="connsiteY479" fmla="*/ 211471 h 1216800"/>
              <a:gd name="connsiteX480" fmla="*/ 185615 w 1215022"/>
              <a:gd name="connsiteY480" fmla="*/ 182051 h 1216800"/>
              <a:gd name="connsiteX481" fmla="*/ 185765 w 1215022"/>
              <a:gd name="connsiteY481" fmla="*/ 180937 h 1216800"/>
              <a:gd name="connsiteX482" fmla="*/ 192239 w 1215022"/>
              <a:gd name="connsiteY482" fmla="*/ 173180 h 1216800"/>
              <a:gd name="connsiteX483" fmla="*/ 207636 w 1215022"/>
              <a:gd name="connsiteY483" fmla="*/ 154983 h 1216800"/>
              <a:gd name="connsiteX484" fmla="*/ 195505 w 1215022"/>
              <a:gd name="connsiteY484" fmla="*/ 166648 h 1216800"/>
              <a:gd name="connsiteX485" fmla="*/ 183373 w 1215022"/>
              <a:gd name="connsiteY485" fmla="*/ 178313 h 1216800"/>
              <a:gd name="connsiteX486" fmla="*/ 192166 w 1215022"/>
              <a:gd name="connsiteY486" fmla="*/ 166371 h 1216800"/>
              <a:gd name="connsiteX487" fmla="*/ 187035 w 1215022"/>
              <a:gd name="connsiteY487" fmla="*/ 170033 h 1216800"/>
              <a:gd name="connsiteX488" fmla="*/ 199704 w 1215022"/>
              <a:gd name="connsiteY488" fmla="*/ 156383 h 1216800"/>
              <a:gd name="connsiteX489" fmla="*/ 204837 w 1215022"/>
              <a:gd name="connsiteY489" fmla="*/ 155916 h 1216800"/>
              <a:gd name="connsiteX490" fmla="*/ 211836 w 1215022"/>
              <a:gd name="connsiteY490" fmla="*/ 143784 h 1216800"/>
              <a:gd name="connsiteX491" fmla="*/ 226300 w 1215022"/>
              <a:gd name="connsiteY491" fmla="*/ 134919 h 1216800"/>
              <a:gd name="connsiteX492" fmla="*/ 257563 w 1215022"/>
              <a:gd name="connsiteY492" fmla="*/ 107390 h 1216800"/>
              <a:gd name="connsiteX493" fmla="*/ 268294 w 1215022"/>
              <a:gd name="connsiteY493" fmla="*/ 100391 h 1216800"/>
              <a:gd name="connsiteX494" fmla="*/ 281826 w 1215022"/>
              <a:gd name="connsiteY494" fmla="*/ 93392 h 1216800"/>
              <a:gd name="connsiteX495" fmla="*/ 297223 w 1215022"/>
              <a:gd name="connsiteY495" fmla="*/ 85460 h 1216800"/>
              <a:gd name="connsiteX496" fmla="*/ 313554 w 1215022"/>
              <a:gd name="connsiteY496" fmla="*/ 76594 h 1216800"/>
              <a:gd name="connsiteX497" fmla="*/ 310755 w 1215022"/>
              <a:gd name="connsiteY497" fmla="*/ 78461 h 1216800"/>
              <a:gd name="connsiteX498" fmla="*/ 318687 w 1215022"/>
              <a:gd name="connsiteY498" fmla="*/ 75661 h 1216800"/>
              <a:gd name="connsiteX499" fmla="*/ 335484 w 1215022"/>
              <a:gd name="connsiteY499" fmla="*/ 67729 h 1216800"/>
              <a:gd name="connsiteX500" fmla="*/ 329885 w 1215022"/>
              <a:gd name="connsiteY500" fmla="*/ 68662 h 1216800"/>
              <a:gd name="connsiteX501" fmla="*/ 464732 w 1215022"/>
              <a:gd name="connsiteY501" fmla="*/ 17337 h 1216800"/>
              <a:gd name="connsiteX502" fmla="*/ 535713 w 1215022"/>
              <a:gd name="connsiteY502" fmla="*/ 5438 h 1216800"/>
              <a:gd name="connsiteX503" fmla="*/ 570650 w 1215022"/>
              <a:gd name="connsiteY503" fmla="*/ 2405 h 1216800"/>
              <a:gd name="connsiteX504" fmla="*/ 575078 w 1215022"/>
              <a:gd name="connsiteY504" fmla="*/ 2735 h 1216800"/>
              <a:gd name="connsiteX505" fmla="*/ 570236 w 1215022"/>
              <a:gd name="connsiteY505" fmla="*/ 3067 h 1216800"/>
              <a:gd name="connsiteX506" fmla="*/ 607044 w 1215022"/>
              <a:gd name="connsiteY506" fmla="*/ 539 h 1216800"/>
              <a:gd name="connsiteX507" fmla="*/ 626642 w 1215022"/>
              <a:gd name="connsiteY507" fmla="*/ 5671 h 1216800"/>
              <a:gd name="connsiteX508" fmla="*/ 580915 w 1215022"/>
              <a:gd name="connsiteY508" fmla="*/ 6605 h 1216800"/>
              <a:gd name="connsiteX509" fmla="*/ 603778 w 1215022"/>
              <a:gd name="connsiteY509" fmla="*/ 4738 h 1216800"/>
              <a:gd name="connsiteX510" fmla="*/ 589314 w 1215022"/>
              <a:gd name="connsiteY510" fmla="*/ 3339 h 1216800"/>
              <a:gd name="connsiteX511" fmla="*/ 579282 w 1215022"/>
              <a:gd name="connsiteY511" fmla="*/ 3047 h 1216800"/>
              <a:gd name="connsiteX512" fmla="*/ 575078 w 1215022"/>
              <a:gd name="connsiteY512" fmla="*/ 2735 h 1216800"/>
              <a:gd name="connsiteX513" fmla="*/ 612177 w 1215022"/>
              <a:gd name="connsiteY513" fmla="*/ 14 h 1216800"/>
              <a:gd name="connsiteX514" fmla="*/ 629441 w 1215022"/>
              <a:gd name="connsiteY514" fmla="*/ 539 h 1216800"/>
              <a:gd name="connsiteX515" fmla="*/ 607511 w 1215022"/>
              <a:gd name="connsiteY515" fmla="*/ 539 h 1216800"/>
              <a:gd name="connsiteX516" fmla="*/ 612177 w 1215022"/>
              <a:gd name="connsiteY516" fmla="*/ 14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Lst>
            <a:rect l="l" t="t" r="r" b="b"/>
            <a:pathLst>
              <a:path w="1215022" h="1216800">
                <a:moveTo>
                  <a:pt x="530989" y="1206695"/>
                </a:moveTo>
                <a:cubicBezTo>
                  <a:pt x="534722" y="1207162"/>
                  <a:pt x="541721" y="1207628"/>
                  <a:pt x="544054" y="1208095"/>
                </a:cubicBezTo>
                <a:lnTo>
                  <a:pt x="543121" y="1208095"/>
                </a:lnTo>
                <a:cubicBezTo>
                  <a:pt x="539388" y="1207628"/>
                  <a:pt x="535655" y="1207162"/>
                  <a:pt x="530989" y="1206695"/>
                </a:cubicBezTo>
                <a:close/>
                <a:moveTo>
                  <a:pt x="464360" y="1198654"/>
                </a:moveTo>
                <a:cubicBezTo>
                  <a:pt x="465257" y="1198501"/>
                  <a:pt x="470682" y="1199463"/>
                  <a:pt x="474530" y="1200163"/>
                </a:cubicBezTo>
                <a:cubicBezTo>
                  <a:pt x="471265" y="1199696"/>
                  <a:pt x="468465" y="1199696"/>
                  <a:pt x="465199" y="1199230"/>
                </a:cubicBezTo>
                <a:cubicBezTo>
                  <a:pt x="464265" y="1198880"/>
                  <a:pt x="464062" y="1198705"/>
                  <a:pt x="464360" y="1198654"/>
                </a:cubicBezTo>
                <a:close/>
                <a:moveTo>
                  <a:pt x="792284" y="1188498"/>
                </a:moveTo>
                <a:cubicBezTo>
                  <a:pt x="782485" y="1190365"/>
                  <a:pt x="768954" y="1193164"/>
                  <a:pt x="761955" y="1195964"/>
                </a:cubicBezTo>
                <a:cubicBezTo>
                  <a:pt x="767087" y="1193631"/>
                  <a:pt x="788551" y="1187098"/>
                  <a:pt x="792284" y="1188498"/>
                </a:cubicBezTo>
                <a:close/>
                <a:moveTo>
                  <a:pt x="804111" y="1167930"/>
                </a:moveTo>
                <a:lnTo>
                  <a:pt x="785580" y="1174712"/>
                </a:lnTo>
                <a:lnTo>
                  <a:pt x="742045" y="1185906"/>
                </a:lnTo>
                <a:lnTo>
                  <a:pt x="740171" y="1187091"/>
                </a:lnTo>
                <a:cubicBezTo>
                  <a:pt x="737983" y="1188002"/>
                  <a:pt x="734659" y="1189081"/>
                  <a:pt x="729759" y="1190364"/>
                </a:cubicBezTo>
                <a:cubicBezTo>
                  <a:pt x="740025" y="1188964"/>
                  <a:pt x="750757" y="1185232"/>
                  <a:pt x="759622" y="1182432"/>
                </a:cubicBezTo>
                <a:cubicBezTo>
                  <a:pt x="768021" y="1179166"/>
                  <a:pt x="775020" y="1177299"/>
                  <a:pt x="778753" y="1178699"/>
                </a:cubicBezTo>
                <a:cubicBezTo>
                  <a:pt x="786218" y="1176366"/>
                  <a:pt x="791350" y="1174033"/>
                  <a:pt x="796483" y="1172167"/>
                </a:cubicBezTo>
                <a:close/>
                <a:moveTo>
                  <a:pt x="402705" y="1164588"/>
                </a:moveTo>
                <a:lnTo>
                  <a:pt x="402383" y="1164760"/>
                </a:lnTo>
                <a:cubicBezTo>
                  <a:pt x="402441" y="1165868"/>
                  <a:pt x="403841" y="1167501"/>
                  <a:pt x="405940" y="1170301"/>
                </a:cubicBezTo>
                <a:cubicBezTo>
                  <a:pt x="417139" y="1172633"/>
                  <a:pt x="429737" y="1175900"/>
                  <a:pt x="443268" y="1178232"/>
                </a:cubicBezTo>
                <a:lnTo>
                  <a:pt x="446769" y="1178884"/>
                </a:lnTo>
                <a:close/>
                <a:moveTo>
                  <a:pt x="273893" y="1112442"/>
                </a:moveTo>
                <a:lnTo>
                  <a:pt x="278506" y="1115313"/>
                </a:lnTo>
                <a:lnTo>
                  <a:pt x="278501" y="1115359"/>
                </a:lnTo>
                <a:cubicBezTo>
                  <a:pt x="277743" y="1115009"/>
                  <a:pt x="276226" y="1114076"/>
                  <a:pt x="273893" y="1112442"/>
                </a:cubicBezTo>
                <a:close/>
                <a:moveTo>
                  <a:pt x="274897" y="1100076"/>
                </a:moveTo>
                <a:lnTo>
                  <a:pt x="284625" y="1107310"/>
                </a:lnTo>
                <a:lnTo>
                  <a:pt x="296937" y="1113466"/>
                </a:lnTo>
                <a:close/>
                <a:moveTo>
                  <a:pt x="1040981" y="1018656"/>
                </a:moveTo>
                <a:cubicBezTo>
                  <a:pt x="1037481" y="1021922"/>
                  <a:pt x="1035294" y="1023643"/>
                  <a:pt x="1033931" y="1024423"/>
                </a:cubicBezTo>
                <a:lnTo>
                  <a:pt x="1032211" y="1024524"/>
                </a:lnTo>
                <a:lnTo>
                  <a:pt x="1030294" y="1026633"/>
                </a:lnTo>
                <a:cubicBezTo>
                  <a:pt x="1003274" y="1053653"/>
                  <a:pt x="973677" y="1078097"/>
                  <a:pt x="941903" y="1099563"/>
                </a:cubicBezTo>
                <a:lnTo>
                  <a:pt x="931265" y="1106026"/>
                </a:lnTo>
                <a:lnTo>
                  <a:pt x="921998" y="1116175"/>
                </a:lnTo>
                <a:lnTo>
                  <a:pt x="933663" y="1107776"/>
                </a:lnTo>
                <a:cubicBezTo>
                  <a:pt x="937396" y="1107310"/>
                  <a:pt x="935063" y="1109643"/>
                  <a:pt x="929930" y="1113376"/>
                </a:cubicBezTo>
                <a:cubicBezTo>
                  <a:pt x="927597" y="1115242"/>
                  <a:pt x="924331" y="1117575"/>
                  <a:pt x="921065" y="1119908"/>
                </a:cubicBezTo>
                <a:cubicBezTo>
                  <a:pt x="917799" y="1122241"/>
                  <a:pt x="914066" y="1124574"/>
                  <a:pt x="910800" y="1126440"/>
                </a:cubicBezTo>
                <a:cubicBezTo>
                  <a:pt x="897269" y="1134839"/>
                  <a:pt x="887470" y="1140438"/>
                  <a:pt x="910800" y="1129706"/>
                </a:cubicBezTo>
                <a:cubicBezTo>
                  <a:pt x="922931" y="1122241"/>
                  <a:pt x="930397" y="1117108"/>
                  <a:pt x="938329" y="1111509"/>
                </a:cubicBezTo>
                <a:cubicBezTo>
                  <a:pt x="946728" y="1105910"/>
                  <a:pt x="954660" y="1099844"/>
                  <a:pt x="967725" y="1090512"/>
                </a:cubicBezTo>
                <a:lnTo>
                  <a:pt x="966791" y="1093778"/>
                </a:lnTo>
                <a:cubicBezTo>
                  <a:pt x="970991" y="1090979"/>
                  <a:pt x="974257" y="1087712"/>
                  <a:pt x="977057" y="1084913"/>
                </a:cubicBezTo>
                <a:cubicBezTo>
                  <a:pt x="979856" y="1082113"/>
                  <a:pt x="982656" y="1079314"/>
                  <a:pt x="984989" y="1076514"/>
                </a:cubicBezTo>
                <a:cubicBezTo>
                  <a:pt x="987789" y="1073714"/>
                  <a:pt x="990121" y="1071382"/>
                  <a:pt x="992455" y="1068582"/>
                </a:cubicBezTo>
                <a:cubicBezTo>
                  <a:pt x="994787" y="1065783"/>
                  <a:pt x="997121" y="1062983"/>
                  <a:pt x="999453" y="1060183"/>
                </a:cubicBezTo>
                <a:cubicBezTo>
                  <a:pt x="1009252" y="1049451"/>
                  <a:pt x="1020450" y="1037320"/>
                  <a:pt x="1040981" y="1018656"/>
                </a:cubicBezTo>
                <a:close/>
                <a:moveTo>
                  <a:pt x="128223" y="958959"/>
                </a:moveTo>
                <a:lnTo>
                  <a:pt x="130648" y="962665"/>
                </a:lnTo>
                <a:lnTo>
                  <a:pt x="130968" y="962629"/>
                </a:lnTo>
                <a:close/>
                <a:moveTo>
                  <a:pt x="109479" y="944581"/>
                </a:moveTo>
                <a:lnTo>
                  <a:pt x="111797" y="947768"/>
                </a:lnTo>
                <a:lnTo>
                  <a:pt x="111051" y="946800"/>
                </a:lnTo>
                <a:close/>
                <a:moveTo>
                  <a:pt x="104023" y="936879"/>
                </a:moveTo>
                <a:lnTo>
                  <a:pt x="109479" y="944581"/>
                </a:lnTo>
                <a:lnTo>
                  <a:pt x="104985" y="938402"/>
                </a:lnTo>
                <a:close/>
                <a:moveTo>
                  <a:pt x="95186" y="924404"/>
                </a:moveTo>
                <a:lnTo>
                  <a:pt x="96411" y="924827"/>
                </a:lnTo>
                <a:lnTo>
                  <a:pt x="104023" y="936879"/>
                </a:lnTo>
                <a:close/>
                <a:moveTo>
                  <a:pt x="71857" y="866250"/>
                </a:moveTo>
                <a:lnTo>
                  <a:pt x="72323" y="868412"/>
                </a:lnTo>
                <a:cubicBezTo>
                  <a:pt x="72323" y="870745"/>
                  <a:pt x="71390" y="872145"/>
                  <a:pt x="76522" y="883343"/>
                </a:cubicBezTo>
                <a:cubicBezTo>
                  <a:pt x="81655" y="891742"/>
                  <a:pt x="85387" y="895008"/>
                  <a:pt x="89587" y="900607"/>
                </a:cubicBezTo>
                <a:lnTo>
                  <a:pt x="91721" y="903659"/>
                </a:lnTo>
                <a:lnTo>
                  <a:pt x="82816" y="889000"/>
                </a:lnTo>
                <a:close/>
                <a:moveTo>
                  <a:pt x="1173825" y="794343"/>
                </a:moveTo>
                <a:lnTo>
                  <a:pt x="1165665" y="816638"/>
                </a:lnTo>
                <a:lnTo>
                  <a:pt x="1165504" y="818136"/>
                </a:lnTo>
                <a:cubicBezTo>
                  <a:pt x="1165796" y="818952"/>
                  <a:pt x="1167195" y="817086"/>
                  <a:pt x="1170228" y="811020"/>
                </a:cubicBezTo>
                <a:close/>
                <a:moveTo>
                  <a:pt x="12423" y="719217"/>
                </a:moveTo>
                <a:cubicBezTo>
                  <a:pt x="12599" y="719567"/>
                  <a:pt x="12832" y="720267"/>
                  <a:pt x="13065" y="720967"/>
                </a:cubicBezTo>
                <a:cubicBezTo>
                  <a:pt x="12598" y="720500"/>
                  <a:pt x="12598" y="720034"/>
                  <a:pt x="12132" y="719567"/>
                </a:cubicBezTo>
                <a:cubicBezTo>
                  <a:pt x="12132" y="718867"/>
                  <a:pt x="12248" y="718867"/>
                  <a:pt x="12423" y="719217"/>
                </a:cubicBezTo>
                <a:close/>
                <a:moveTo>
                  <a:pt x="15398" y="706502"/>
                </a:moveTo>
                <a:cubicBezTo>
                  <a:pt x="16798" y="716301"/>
                  <a:pt x="18664" y="722366"/>
                  <a:pt x="20531" y="727499"/>
                </a:cubicBezTo>
                <a:cubicBezTo>
                  <a:pt x="22397" y="732631"/>
                  <a:pt x="24730" y="736831"/>
                  <a:pt x="26596" y="743363"/>
                </a:cubicBezTo>
                <a:lnTo>
                  <a:pt x="25663" y="742430"/>
                </a:lnTo>
                <a:cubicBezTo>
                  <a:pt x="28463" y="753629"/>
                  <a:pt x="33128" y="771826"/>
                  <a:pt x="39195" y="788623"/>
                </a:cubicBezTo>
                <a:cubicBezTo>
                  <a:pt x="38728" y="786290"/>
                  <a:pt x="37794" y="784424"/>
                  <a:pt x="36861" y="782558"/>
                </a:cubicBezTo>
                <a:cubicBezTo>
                  <a:pt x="37328" y="788623"/>
                  <a:pt x="49460" y="821752"/>
                  <a:pt x="41994" y="807754"/>
                </a:cubicBezTo>
                <a:cubicBezTo>
                  <a:pt x="45260" y="819886"/>
                  <a:pt x="48526" y="825951"/>
                  <a:pt x="50859" y="830151"/>
                </a:cubicBezTo>
                <a:cubicBezTo>
                  <a:pt x="53192" y="834350"/>
                  <a:pt x="55059" y="836683"/>
                  <a:pt x="57858" y="839949"/>
                </a:cubicBezTo>
                <a:cubicBezTo>
                  <a:pt x="56925" y="838549"/>
                  <a:pt x="56458" y="837149"/>
                  <a:pt x="55992" y="835750"/>
                </a:cubicBezTo>
                <a:cubicBezTo>
                  <a:pt x="58092" y="840649"/>
                  <a:pt x="62554" y="849223"/>
                  <a:pt x="64850" y="852219"/>
                </a:cubicBezTo>
                <a:lnTo>
                  <a:pt x="65191" y="852412"/>
                </a:lnTo>
                <a:lnTo>
                  <a:pt x="57666" y="836792"/>
                </a:lnTo>
                <a:cubicBezTo>
                  <a:pt x="42555" y="801065"/>
                  <a:pt x="30822" y="763562"/>
                  <a:pt x="22866" y="724683"/>
                </a:cubicBezTo>
                <a:lnTo>
                  <a:pt x="20811" y="711220"/>
                </a:lnTo>
                <a:lnTo>
                  <a:pt x="20064" y="709302"/>
                </a:lnTo>
                <a:cubicBezTo>
                  <a:pt x="24730" y="730765"/>
                  <a:pt x="17264" y="708368"/>
                  <a:pt x="15398" y="706502"/>
                </a:cubicBezTo>
                <a:close/>
                <a:moveTo>
                  <a:pt x="1215022" y="604317"/>
                </a:moveTo>
                <a:cubicBezTo>
                  <a:pt x="1214089" y="612249"/>
                  <a:pt x="1215022" y="637912"/>
                  <a:pt x="1212689" y="631380"/>
                </a:cubicBezTo>
                <a:cubicBezTo>
                  <a:pt x="1210356" y="619248"/>
                  <a:pt x="1214089" y="602917"/>
                  <a:pt x="1215022" y="604317"/>
                </a:cubicBezTo>
                <a:close/>
                <a:moveTo>
                  <a:pt x="19597" y="466670"/>
                </a:moveTo>
                <a:cubicBezTo>
                  <a:pt x="18197" y="473203"/>
                  <a:pt x="16798" y="478802"/>
                  <a:pt x="15865" y="484868"/>
                </a:cubicBezTo>
                <a:cubicBezTo>
                  <a:pt x="14931" y="490934"/>
                  <a:pt x="14465" y="497000"/>
                  <a:pt x="13531" y="502599"/>
                </a:cubicBezTo>
                <a:cubicBezTo>
                  <a:pt x="11665" y="514263"/>
                  <a:pt x="11199" y="525462"/>
                  <a:pt x="10265" y="536660"/>
                </a:cubicBezTo>
                <a:lnTo>
                  <a:pt x="9799" y="545059"/>
                </a:lnTo>
                <a:lnTo>
                  <a:pt x="9332" y="553458"/>
                </a:lnTo>
                <a:cubicBezTo>
                  <a:pt x="8865" y="559057"/>
                  <a:pt x="8865" y="564656"/>
                  <a:pt x="8399" y="570255"/>
                </a:cubicBezTo>
                <a:cubicBezTo>
                  <a:pt x="7932" y="581920"/>
                  <a:pt x="8399" y="593585"/>
                  <a:pt x="7466" y="605717"/>
                </a:cubicBezTo>
                <a:lnTo>
                  <a:pt x="9799" y="597318"/>
                </a:lnTo>
                <a:cubicBezTo>
                  <a:pt x="7466" y="603384"/>
                  <a:pt x="8865" y="619248"/>
                  <a:pt x="9799" y="635113"/>
                </a:cubicBezTo>
                <a:cubicBezTo>
                  <a:pt x="10732" y="643045"/>
                  <a:pt x="11665" y="650977"/>
                  <a:pt x="12132" y="657509"/>
                </a:cubicBezTo>
                <a:cubicBezTo>
                  <a:pt x="12598" y="660775"/>
                  <a:pt x="12598" y="664042"/>
                  <a:pt x="12598" y="666374"/>
                </a:cubicBezTo>
                <a:cubicBezTo>
                  <a:pt x="12598" y="669174"/>
                  <a:pt x="12598" y="671040"/>
                  <a:pt x="12132" y="672441"/>
                </a:cubicBezTo>
                <a:cubicBezTo>
                  <a:pt x="12365" y="667541"/>
                  <a:pt x="13882" y="672441"/>
                  <a:pt x="15631" y="678273"/>
                </a:cubicBezTo>
                <a:lnTo>
                  <a:pt x="15921" y="679179"/>
                </a:lnTo>
                <a:lnTo>
                  <a:pt x="13815" y="665382"/>
                </a:lnTo>
                <a:cubicBezTo>
                  <a:pt x="11777" y="645304"/>
                  <a:pt x="10732" y="624933"/>
                  <a:pt x="10732" y="604317"/>
                </a:cubicBezTo>
                <a:cubicBezTo>
                  <a:pt x="10732" y="583702"/>
                  <a:pt x="11777" y="563330"/>
                  <a:pt x="13815" y="543252"/>
                </a:cubicBezTo>
                <a:lnTo>
                  <a:pt x="21900" y="490277"/>
                </a:lnTo>
                <a:lnTo>
                  <a:pt x="21405" y="489592"/>
                </a:lnTo>
                <a:cubicBezTo>
                  <a:pt x="20181" y="488717"/>
                  <a:pt x="18431" y="491867"/>
                  <a:pt x="13998" y="514730"/>
                </a:cubicBezTo>
                <a:cubicBezTo>
                  <a:pt x="17264" y="499799"/>
                  <a:pt x="18197" y="491867"/>
                  <a:pt x="18197" y="485334"/>
                </a:cubicBezTo>
                <a:cubicBezTo>
                  <a:pt x="18664" y="478802"/>
                  <a:pt x="18197" y="474136"/>
                  <a:pt x="19597" y="466670"/>
                </a:cubicBezTo>
                <a:close/>
                <a:moveTo>
                  <a:pt x="95711" y="295487"/>
                </a:moveTo>
                <a:cubicBezTo>
                  <a:pt x="94720" y="296012"/>
                  <a:pt x="92854" y="298229"/>
                  <a:pt x="90520" y="301495"/>
                </a:cubicBezTo>
                <a:cubicBezTo>
                  <a:pt x="85854" y="308494"/>
                  <a:pt x="78855" y="319225"/>
                  <a:pt x="73723" y="329491"/>
                </a:cubicBezTo>
                <a:cubicBezTo>
                  <a:pt x="68124" y="342089"/>
                  <a:pt x="71390" y="343022"/>
                  <a:pt x="59725" y="362152"/>
                </a:cubicBezTo>
                <a:cubicBezTo>
                  <a:pt x="61591" y="356087"/>
                  <a:pt x="68124" y="343489"/>
                  <a:pt x="65324" y="346288"/>
                </a:cubicBezTo>
                <a:cubicBezTo>
                  <a:pt x="61124" y="358420"/>
                  <a:pt x="55525" y="370085"/>
                  <a:pt x="50859" y="382683"/>
                </a:cubicBezTo>
                <a:cubicBezTo>
                  <a:pt x="48526" y="389215"/>
                  <a:pt x="45727" y="395281"/>
                  <a:pt x="43394" y="401347"/>
                </a:cubicBezTo>
                <a:cubicBezTo>
                  <a:pt x="41061" y="407413"/>
                  <a:pt x="39195" y="413478"/>
                  <a:pt x="36861" y="419544"/>
                </a:cubicBezTo>
                <a:cubicBezTo>
                  <a:pt x="34529" y="425610"/>
                  <a:pt x="33128" y="431676"/>
                  <a:pt x="31262" y="437275"/>
                </a:cubicBezTo>
                <a:cubicBezTo>
                  <a:pt x="29396" y="442874"/>
                  <a:pt x="27996" y="448473"/>
                  <a:pt x="26596" y="454073"/>
                </a:cubicBezTo>
                <a:cubicBezTo>
                  <a:pt x="24263" y="464804"/>
                  <a:pt x="22397" y="475069"/>
                  <a:pt x="21930" y="483002"/>
                </a:cubicBezTo>
                <a:lnTo>
                  <a:pt x="26596" y="458272"/>
                </a:lnTo>
                <a:cubicBezTo>
                  <a:pt x="26363" y="461071"/>
                  <a:pt x="26771" y="462209"/>
                  <a:pt x="27369" y="462879"/>
                </a:cubicBezTo>
                <a:lnTo>
                  <a:pt x="28105" y="463576"/>
                </a:lnTo>
                <a:lnTo>
                  <a:pt x="37583" y="426714"/>
                </a:lnTo>
                <a:cubicBezTo>
                  <a:pt x="49216" y="389312"/>
                  <a:pt x="64428" y="353485"/>
                  <a:pt x="82816" y="319634"/>
                </a:cubicBezTo>
                <a:lnTo>
                  <a:pt x="95669" y="298478"/>
                </a:lnTo>
                <a:close/>
                <a:moveTo>
                  <a:pt x="151975" y="219065"/>
                </a:moveTo>
                <a:lnTo>
                  <a:pt x="145579" y="224039"/>
                </a:lnTo>
                <a:cubicBezTo>
                  <a:pt x="142779" y="226839"/>
                  <a:pt x="139047" y="230572"/>
                  <a:pt x="135314" y="234305"/>
                </a:cubicBezTo>
                <a:cubicBezTo>
                  <a:pt x="132047" y="238037"/>
                  <a:pt x="127848" y="242237"/>
                  <a:pt x="124115" y="246903"/>
                </a:cubicBezTo>
                <a:cubicBezTo>
                  <a:pt x="120383" y="251569"/>
                  <a:pt x="116650" y="256235"/>
                  <a:pt x="113383" y="260434"/>
                </a:cubicBezTo>
                <a:cubicBezTo>
                  <a:pt x="109184" y="268366"/>
                  <a:pt x="105451" y="276765"/>
                  <a:pt x="101719" y="285164"/>
                </a:cubicBezTo>
                <a:lnTo>
                  <a:pt x="98452" y="288897"/>
                </a:lnTo>
                <a:cubicBezTo>
                  <a:pt x="95419" y="294729"/>
                  <a:pt x="98219" y="292163"/>
                  <a:pt x="100027" y="290763"/>
                </a:cubicBezTo>
                <a:lnTo>
                  <a:pt x="100361" y="290754"/>
                </a:lnTo>
                <a:lnTo>
                  <a:pt x="112698" y="270447"/>
                </a:lnTo>
                <a:lnTo>
                  <a:pt x="111517" y="270232"/>
                </a:lnTo>
                <a:cubicBezTo>
                  <a:pt x="110117" y="270699"/>
                  <a:pt x="109651" y="270232"/>
                  <a:pt x="118516" y="258568"/>
                </a:cubicBezTo>
                <a:lnTo>
                  <a:pt x="118516" y="262656"/>
                </a:lnTo>
                <a:lnTo>
                  <a:pt x="147114" y="224414"/>
                </a:lnTo>
                <a:close/>
                <a:moveTo>
                  <a:pt x="187035" y="170033"/>
                </a:moveTo>
                <a:lnTo>
                  <a:pt x="180250" y="177343"/>
                </a:lnTo>
                <a:lnTo>
                  <a:pt x="185240" y="171314"/>
                </a:lnTo>
                <a:close/>
                <a:moveTo>
                  <a:pt x="333618" y="64930"/>
                </a:moveTo>
                <a:lnTo>
                  <a:pt x="328020" y="69595"/>
                </a:lnTo>
                <a:lnTo>
                  <a:pt x="329885" y="69129"/>
                </a:lnTo>
                <a:cubicBezTo>
                  <a:pt x="328952" y="69595"/>
                  <a:pt x="328019" y="70528"/>
                  <a:pt x="326619" y="70995"/>
                </a:cubicBezTo>
                <a:lnTo>
                  <a:pt x="328018" y="69596"/>
                </a:lnTo>
                <a:lnTo>
                  <a:pt x="326269" y="69712"/>
                </a:lnTo>
                <a:cubicBezTo>
                  <a:pt x="326852" y="69129"/>
                  <a:pt x="328952" y="67729"/>
                  <a:pt x="333618" y="64930"/>
                </a:cubicBezTo>
                <a:close/>
                <a:moveTo>
                  <a:pt x="765746" y="26960"/>
                </a:moveTo>
                <a:cubicBezTo>
                  <a:pt x="763121" y="26435"/>
                  <a:pt x="762888" y="26902"/>
                  <a:pt x="766621" y="29001"/>
                </a:cubicBezTo>
                <a:lnTo>
                  <a:pt x="762989" y="28061"/>
                </a:lnTo>
                <a:lnTo>
                  <a:pt x="816235" y="44384"/>
                </a:lnTo>
                <a:lnTo>
                  <a:pt x="840279" y="54955"/>
                </a:lnTo>
                <a:lnTo>
                  <a:pt x="839877" y="54664"/>
                </a:lnTo>
                <a:cubicBezTo>
                  <a:pt x="834278" y="51398"/>
                  <a:pt x="824479" y="46732"/>
                  <a:pt x="812814" y="41599"/>
                </a:cubicBezTo>
                <a:cubicBezTo>
                  <a:pt x="809548" y="41133"/>
                  <a:pt x="803949" y="39266"/>
                  <a:pt x="797883" y="37400"/>
                </a:cubicBezTo>
                <a:cubicBezTo>
                  <a:pt x="791817" y="35067"/>
                  <a:pt x="785285" y="32734"/>
                  <a:pt x="779219" y="30868"/>
                </a:cubicBezTo>
                <a:cubicBezTo>
                  <a:pt x="773387" y="29001"/>
                  <a:pt x="768371" y="27485"/>
                  <a:pt x="765746" y="26960"/>
                </a:cubicBezTo>
                <a:close/>
                <a:moveTo>
                  <a:pt x="705189" y="15925"/>
                </a:moveTo>
                <a:lnTo>
                  <a:pt x="749700" y="23987"/>
                </a:lnTo>
                <a:lnTo>
                  <a:pt x="750514" y="24237"/>
                </a:lnTo>
                <a:lnTo>
                  <a:pt x="751748" y="23694"/>
                </a:lnTo>
                <a:cubicBezTo>
                  <a:pt x="751457" y="23169"/>
                  <a:pt x="749823" y="22236"/>
                  <a:pt x="745157" y="20602"/>
                </a:cubicBezTo>
                <a:cubicBezTo>
                  <a:pt x="737226" y="18736"/>
                  <a:pt x="731626" y="17336"/>
                  <a:pt x="726960" y="16870"/>
                </a:cubicBezTo>
                <a:cubicBezTo>
                  <a:pt x="722294" y="15936"/>
                  <a:pt x="718562" y="15936"/>
                  <a:pt x="715295" y="15936"/>
                </a:cubicBezTo>
                <a:cubicBezTo>
                  <a:pt x="712029" y="15936"/>
                  <a:pt x="708763" y="15936"/>
                  <a:pt x="705497" y="15936"/>
                </a:cubicBezTo>
                <a:close/>
                <a:moveTo>
                  <a:pt x="680951" y="11535"/>
                </a:moveTo>
                <a:lnTo>
                  <a:pt x="692209" y="13574"/>
                </a:lnTo>
                <a:lnTo>
                  <a:pt x="692199" y="13545"/>
                </a:lnTo>
                <a:cubicBezTo>
                  <a:pt x="691674" y="13225"/>
                  <a:pt x="690624" y="12889"/>
                  <a:pt x="688568" y="12517"/>
                </a:cubicBezTo>
                <a:close/>
                <a:moveTo>
                  <a:pt x="678901" y="11270"/>
                </a:moveTo>
                <a:lnTo>
                  <a:pt x="678618" y="11294"/>
                </a:lnTo>
                <a:lnTo>
                  <a:pt x="679484" y="11346"/>
                </a:lnTo>
                <a:close/>
                <a:moveTo>
                  <a:pt x="653880" y="8587"/>
                </a:moveTo>
                <a:cubicBezTo>
                  <a:pt x="651255" y="8471"/>
                  <a:pt x="649738" y="8704"/>
                  <a:pt x="648105" y="8937"/>
                </a:cubicBezTo>
                <a:lnTo>
                  <a:pt x="643769" y="9211"/>
                </a:lnTo>
                <a:lnTo>
                  <a:pt x="665349" y="10501"/>
                </a:lnTo>
                <a:lnTo>
                  <a:pt x="666303" y="10337"/>
                </a:lnTo>
                <a:cubicBezTo>
                  <a:pt x="660237" y="9171"/>
                  <a:pt x="656504" y="8704"/>
                  <a:pt x="653880" y="8587"/>
                </a:cubicBezTo>
                <a:close/>
                <a:moveTo>
                  <a:pt x="570236" y="3067"/>
                </a:moveTo>
                <a:lnTo>
                  <a:pt x="568317" y="6138"/>
                </a:lnTo>
                <a:cubicBezTo>
                  <a:pt x="557119" y="6138"/>
                  <a:pt x="545920" y="6605"/>
                  <a:pt x="534722" y="8471"/>
                </a:cubicBezTo>
                <a:cubicBezTo>
                  <a:pt x="529123" y="9404"/>
                  <a:pt x="523524" y="10337"/>
                  <a:pt x="517924" y="11270"/>
                </a:cubicBezTo>
                <a:cubicBezTo>
                  <a:pt x="512325" y="12204"/>
                  <a:pt x="506726" y="13604"/>
                  <a:pt x="501127" y="15003"/>
                </a:cubicBezTo>
                <a:cubicBezTo>
                  <a:pt x="495528" y="16403"/>
                  <a:pt x="489928" y="17337"/>
                  <a:pt x="484329" y="18736"/>
                </a:cubicBezTo>
                <a:cubicBezTo>
                  <a:pt x="478730" y="20136"/>
                  <a:pt x="473131" y="21536"/>
                  <a:pt x="467532" y="22936"/>
                </a:cubicBezTo>
                <a:lnTo>
                  <a:pt x="459133" y="24802"/>
                </a:lnTo>
                <a:lnTo>
                  <a:pt x="450734" y="27135"/>
                </a:lnTo>
                <a:cubicBezTo>
                  <a:pt x="445135" y="28535"/>
                  <a:pt x="439069" y="29934"/>
                  <a:pt x="433470" y="30868"/>
                </a:cubicBezTo>
                <a:lnTo>
                  <a:pt x="433003" y="27135"/>
                </a:lnTo>
                <a:cubicBezTo>
                  <a:pt x="412006" y="33201"/>
                  <a:pt x="409207" y="36000"/>
                  <a:pt x="405474" y="38333"/>
                </a:cubicBezTo>
                <a:cubicBezTo>
                  <a:pt x="401741" y="40666"/>
                  <a:pt x="397542" y="43932"/>
                  <a:pt x="374212" y="52798"/>
                </a:cubicBezTo>
                <a:cubicBezTo>
                  <a:pt x="383544" y="48598"/>
                  <a:pt x="380744" y="48598"/>
                  <a:pt x="374212" y="50465"/>
                </a:cubicBezTo>
                <a:cubicBezTo>
                  <a:pt x="367680" y="52798"/>
                  <a:pt x="357415" y="56531"/>
                  <a:pt x="350882" y="59330"/>
                </a:cubicBezTo>
                <a:cubicBezTo>
                  <a:pt x="346216" y="62130"/>
                  <a:pt x="339684" y="66796"/>
                  <a:pt x="331751" y="71462"/>
                </a:cubicBezTo>
                <a:cubicBezTo>
                  <a:pt x="327552" y="73795"/>
                  <a:pt x="323353" y="76128"/>
                  <a:pt x="319153" y="78927"/>
                </a:cubicBezTo>
                <a:cubicBezTo>
                  <a:pt x="314954" y="81727"/>
                  <a:pt x="310755" y="84527"/>
                  <a:pt x="306089" y="87326"/>
                </a:cubicBezTo>
                <a:cubicBezTo>
                  <a:pt x="296757" y="92925"/>
                  <a:pt x="287891" y="98991"/>
                  <a:pt x="279959" y="104124"/>
                </a:cubicBezTo>
                <a:cubicBezTo>
                  <a:pt x="272027" y="109256"/>
                  <a:pt x="265028" y="113922"/>
                  <a:pt x="259895" y="117189"/>
                </a:cubicBezTo>
                <a:cubicBezTo>
                  <a:pt x="262695" y="114855"/>
                  <a:pt x="266428" y="112056"/>
                  <a:pt x="270160" y="109256"/>
                </a:cubicBezTo>
                <a:cubicBezTo>
                  <a:pt x="273893" y="106457"/>
                  <a:pt x="278093" y="104124"/>
                  <a:pt x="281826" y="101324"/>
                </a:cubicBezTo>
                <a:cubicBezTo>
                  <a:pt x="289291" y="96191"/>
                  <a:pt x="296290" y="91059"/>
                  <a:pt x="299556" y="88259"/>
                </a:cubicBezTo>
                <a:cubicBezTo>
                  <a:pt x="294890" y="91059"/>
                  <a:pt x="289758" y="94792"/>
                  <a:pt x="283692" y="98525"/>
                </a:cubicBezTo>
                <a:cubicBezTo>
                  <a:pt x="277626" y="102257"/>
                  <a:pt x="271560" y="105990"/>
                  <a:pt x="265494" y="110189"/>
                </a:cubicBezTo>
                <a:cubicBezTo>
                  <a:pt x="259429" y="114389"/>
                  <a:pt x="253830" y="118588"/>
                  <a:pt x="248697" y="122321"/>
                </a:cubicBezTo>
                <a:cubicBezTo>
                  <a:pt x="244031" y="126054"/>
                  <a:pt x="239832" y="129786"/>
                  <a:pt x="237032" y="133053"/>
                </a:cubicBezTo>
                <a:lnTo>
                  <a:pt x="238899" y="132120"/>
                </a:lnTo>
                <a:cubicBezTo>
                  <a:pt x="218252" y="151367"/>
                  <a:pt x="207841" y="158803"/>
                  <a:pt x="196839" y="170767"/>
                </a:cubicBezTo>
                <a:lnTo>
                  <a:pt x="193314" y="175045"/>
                </a:lnTo>
                <a:lnTo>
                  <a:pt x="228074" y="143453"/>
                </a:lnTo>
                <a:cubicBezTo>
                  <a:pt x="331313" y="58253"/>
                  <a:pt x="463668" y="7071"/>
                  <a:pt x="607978" y="7071"/>
                </a:cubicBezTo>
                <a:lnTo>
                  <a:pt x="630965" y="8445"/>
                </a:lnTo>
                <a:lnTo>
                  <a:pt x="627108" y="8004"/>
                </a:lnTo>
                <a:cubicBezTo>
                  <a:pt x="630374" y="7538"/>
                  <a:pt x="634574" y="7538"/>
                  <a:pt x="638773" y="7071"/>
                </a:cubicBezTo>
                <a:cubicBezTo>
                  <a:pt x="643439" y="6605"/>
                  <a:pt x="648105" y="6605"/>
                  <a:pt x="652305" y="6605"/>
                </a:cubicBezTo>
                <a:cubicBezTo>
                  <a:pt x="661170" y="6605"/>
                  <a:pt x="667702" y="6138"/>
                  <a:pt x="667236" y="4738"/>
                </a:cubicBezTo>
                <a:lnTo>
                  <a:pt x="668635" y="5671"/>
                </a:lnTo>
                <a:lnTo>
                  <a:pt x="696165" y="8471"/>
                </a:lnTo>
                <a:cubicBezTo>
                  <a:pt x="689166" y="8004"/>
                  <a:pt x="691499" y="8471"/>
                  <a:pt x="688232" y="8471"/>
                </a:cubicBezTo>
                <a:cubicBezTo>
                  <a:pt x="691965" y="9404"/>
                  <a:pt x="696165" y="9870"/>
                  <a:pt x="699898" y="10337"/>
                </a:cubicBezTo>
                <a:cubicBezTo>
                  <a:pt x="703630" y="11270"/>
                  <a:pt x="707363" y="11737"/>
                  <a:pt x="711096" y="12204"/>
                </a:cubicBezTo>
                <a:cubicBezTo>
                  <a:pt x="718562" y="13603"/>
                  <a:pt x="726027" y="14070"/>
                  <a:pt x="733026" y="15003"/>
                </a:cubicBezTo>
                <a:cubicBezTo>
                  <a:pt x="740025" y="15936"/>
                  <a:pt x="747024" y="17336"/>
                  <a:pt x="754023" y="18736"/>
                </a:cubicBezTo>
                <a:cubicBezTo>
                  <a:pt x="761022" y="20136"/>
                  <a:pt x="767554" y="22935"/>
                  <a:pt x="774087" y="25735"/>
                </a:cubicBezTo>
                <a:lnTo>
                  <a:pt x="770821" y="26202"/>
                </a:lnTo>
                <a:cubicBezTo>
                  <a:pt x="776420" y="27601"/>
                  <a:pt x="781552" y="29468"/>
                  <a:pt x="786685" y="30868"/>
                </a:cubicBezTo>
                <a:cubicBezTo>
                  <a:pt x="791351" y="32734"/>
                  <a:pt x="796483" y="34134"/>
                  <a:pt x="801149" y="36000"/>
                </a:cubicBezTo>
                <a:cubicBezTo>
                  <a:pt x="805815" y="37400"/>
                  <a:pt x="810948" y="39266"/>
                  <a:pt x="816080" y="40666"/>
                </a:cubicBezTo>
                <a:cubicBezTo>
                  <a:pt x="821213" y="42066"/>
                  <a:pt x="826812" y="43932"/>
                  <a:pt x="832412" y="45799"/>
                </a:cubicBezTo>
                <a:cubicBezTo>
                  <a:pt x="836611" y="49065"/>
                  <a:pt x="840810" y="51864"/>
                  <a:pt x="844543" y="55131"/>
                </a:cubicBezTo>
                <a:lnTo>
                  <a:pt x="865073" y="62596"/>
                </a:lnTo>
                <a:cubicBezTo>
                  <a:pt x="872072" y="64929"/>
                  <a:pt x="878605" y="68195"/>
                  <a:pt x="885137" y="70995"/>
                </a:cubicBezTo>
                <a:cubicBezTo>
                  <a:pt x="876272" y="66796"/>
                  <a:pt x="866356" y="63180"/>
                  <a:pt x="858599" y="61021"/>
                </a:cubicBezTo>
                <a:lnTo>
                  <a:pt x="849885" y="59178"/>
                </a:lnTo>
                <a:lnTo>
                  <a:pt x="879220" y="72075"/>
                </a:lnTo>
                <a:lnTo>
                  <a:pt x="918174" y="95872"/>
                </a:lnTo>
                <a:lnTo>
                  <a:pt x="918265" y="95725"/>
                </a:lnTo>
                <a:cubicBezTo>
                  <a:pt x="904734" y="87326"/>
                  <a:pt x="891669" y="78461"/>
                  <a:pt x="877671" y="70995"/>
                </a:cubicBezTo>
                <a:cubicBezTo>
                  <a:pt x="883271" y="72861"/>
                  <a:pt x="887937" y="74728"/>
                  <a:pt x="893536" y="76594"/>
                </a:cubicBezTo>
                <a:cubicBezTo>
                  <a:pt x="898202" y="78461"/>
                  <a:pt x="901935" y="80327"/>
                  <a:pt x="905200" y="82193"/>
                </a:cubicBezTo>
                <a:cubicBezTo>
                  <a:pt x="911733" y="85926"/>
                  <a:pt x="917799" y="89659"/>
                  <a:pt x="923398" y="93858"/>
                </a:cubicBezTo>
                <a:cubicBezTo>
                  <a:pt x="928997" y="98058"/>
                  <a:pt x="935063" y="102724"/>
                  <a:pt x="942995" y="108323"/>
                </a:cubicBezTo>
                <a:cubicBezTo>
                  <a:pt x="946728" y="111589"/>
                  <a:pt x="950927" y="114855"/>
                  <a:pt x="956060" y="118121"/>
                </a:cubicBezTo>
                <a:cubicBezTo>
                  <a:pt x="960726" y="121388"/>
                  <a:pt x="966791" y="125120"/>
                  <a:pt x="972857" y="129786"/>
                </a:cubicBezTo>
                <a:lnTo>
                  <a:pt x="959754" y="121797"/>
                </a:lnTo>
                <a:lnTo>
                  <a:pt x="988706" y="144626"/>
                </a:lnTo>
                <a:lnTo>
                  <a:pt x="987789" y="143784"/>
                </a:lnTo>
                <a:lnTo>
                  <a:pt x="991490" y="146822"/>
                </a:lnTo>
                <a:lnTo>
                  <a:pt x="997474" y="151540"/>
                </a:lnTo>
                <a:lnTo>
                  <a:pt x="998946" y="152939"/>
                </a:lnTo>
                <a:lnTo>
                  <a:pt x="1005986" y="158716"/>
                </a:lnTo>
                <a:lnTo>
                  <a:pt x="1009149" y="162637"/>
                </a:lnTo>
                <a:lnTo>
                  <a:pt x="1038055" y="190114"/>
                </a:lnTo>
                <a:lnTo>
                  <a:pt x="1026517" y="177846"/>
                </a:lnTo>
                <a:cubicBezTo>
                  <a:pt x="1039114" y="189045"/>
                  <a:pt x="1051713" y="201176"/>
                  <a:pt x="1063377" y="213774"/>
                </a:cubicBezTo>
                <a:cubicBezTo>
                  <a:pt x="1066644" y="219373"/>
                  <a:pt x="1065244" y="219840"/>
                  <a:pt x="1061511" y="216574"/>
                </a:cubicBezTo>
                <a:lnTo>
                  <a:pt x="1058120" y="213582"/>
                </a:lnTo>
                <a:lnTo>
                  <a:pt x="1076110" y="235119"/>
                </a:lnTo>
                <a:lnTo>
                  <a:pt x="1081575" y="238971"/>
                </a:lnTo>
                <a:lnTo>
                  <a:pt x="1090463" y="252302"/>
                </a:lnTo>
                <a:lnTo>
                  <a:pt x="1090837" y="252751"/>
                </a:lnTo>
                <a:lnTo>
                  <a:pt x="1092236" y="254962"/>
                </a:lnTo>
                <a:lnTo>
                  <a:pt x="1098372" y="264167"/>
                </a:lnTo>
                <a:lnTo>
                  <a:pt x="1095545" y="260194"/>
                </a:lnTo>
                <a:lnTo>
                  <a:pt x="1133139" y="319634"/>
                </a:lnTo>
                <a:lnTo>
                  <a:pt x="1150591" y="355863"/>
                </a:lnTo>
                <a:lnTo>
                  <a:pt x="1150632" y="355153"/>
                </a:lnTo>
                <a:lnTo>
                  <a:pt x="1151370" y="357480"/>
                </a:lnTo>
                <a:lnTo>
                  <a:pt x="1158289" y="371842"/>
                </a:lnTo>
                <a:lnTo>
                  <a:pt x="1158855" y="373390"/>
                </a:lnTo>
                <a:lnTo>
                  <a:pt x="1159497" y="373817"/>
                </a:lnTo>
                <a:cubicBezTo>
                  <a:pt x="1161947" y="380350"/>
                  <a:pt x="1163930" y="386124"/>
                  <a:pt x="1165519" y="391234"/>
                </a:cubicBezTo>
                <a:lnTo>
                  <a:pt x="1165904" y="392649"/>
                </a:lnTo>
                <a:lnTo>
                  <a:pt x="1178372" y="426714"/>
                </a:lnTo>
                <a:cubicBezTo>
                  <a:pt x="1195823" y="482819"/>
                  <a:pt x="1205223" y="542471"/>
                  <a:pt x="1205223" y="604317"/>
                </a:cubicBezTo>
                <a:cubicBezTo>
                  <a:pt x="1205223" y="624933"/>
                  <a:pt x="1204179" y="645304"/>
                  <a:pt x="1202140" y="665382"/>
                </a:cubicBezTo>
                <a:lnTo>
                  <a:pt x="1196696" y="701051"/>
                </a:lnTo>
                <a:lnTo>
                  <a:pt x="1198224" y="694837"/>
                </a:lnTo>
                <a:cubicBezTo>
                  <a:pt x="1196825" y="704169"/>
                  <a:pt x="1196358" y="709302"/>
                  <a:pt x="1197291" y="712567"/>
                </a:cubicBezTo>
                <a:lnTo>
                  <a:pt x="1198691" y="706968"/>
                </a:lnTo>
                <a:cubicBezTo>
                  <a:pt x="1200557" y="699503"/>
                  <a:pt x="1194025" y="728899"/>
                  <a:pt x="1196825" y="726565"/>
                </a:cubicBezTo>
                <a:cubicBezTo>
                  <a:pt x="1198224" y="719100"/>
                  <a:pt x="1199624" y="712101"/>
                  <a:pt x="1200557" y="706035"/>
                </a:cubicBezTo>
                <a:cubicBezTo>
                  <a:pt x="1201491" y="699970"/>
                  <a:pt x="1202424" y="694370"/>
                  <a:pt x="1202424" y="689238"/>
                </a:cubicBezTo>
                <a:cubicBezTo>
                  <a:pt x="1202890" y="679439"/>
                  <a:pt x="1202890" y="672440"/>
                  <a:pt x="1201957" y="669174"/>
                </a:cubicBezTo>
                <a:cubicBezTo>
                  <a:pt x="1202424" y="675240"/>
                  <a:pt x="1203823" y="669640"/>
                  <a:pt x="1204757" y="660775"/>
                </a:cubicBezTo>
                <a:cubicBezTo>
                  <a:pt x="1205690" y="652377"/>
                  <a:pt x="1207090" y="640711"/>
                  <a:pt x="1208023" y="634646"/>
                </a:cubicBezTo>
                <a:cubicBezTo>
                  <a:pt x="1209423" y="640711"/>
                  <a:pt x="1210356" y="646311"/>
                  <a:pt x="1210823" y="652377"/>
                </a:cubicBezTo>
                <a:cubicBezTo>
                  <a:pt x="1210823" y="658442"/>
                  <a:pt x="1211289" y="665441"/>
                  <a:pt x="1210823" y="672907"/>
                </a:cubicBezTo>
                <a:cubicBezTo>
                  <a:pt x="1209889" y="680372"/>
                  <a:pt x="1209423" y="689238"/>
                  <a:pt x="1208023" y="699503"/>
                </a:cubicBezTo>
                <a:cubicBezTo>
                  <a:pt x="1207090" y="704636"/>
                  <a:pt x="1206157" y="710235"/>
                  <a:pt x="1205223" y="716300"/>
                </a:cubicBezTo>
                <a:cubicBezTo>
                  <a:pt x="1204757" y="719100"/>
                  <a:pt x="1204290" y="722366"/>
                  <a:pt x="1203823" y="725632"/>
                </a:cubicBezTo>
                <a:cubicBezTo>
                  <a:pt x="1202890" y="728899"/>
                  <a:pt x="1202424" y="732165"/>
                  <a:pt x="1201491" y="735897"/>
                </a:cubicBezTo>
                <a:cubicBezTo>
                  <a:pt x="1191692" y="781158"/>
                  <a:pt x="1176761" y="825018"/>
                  <a:pt x="1157164" y="867012"/>
                </a:cubicBezTo>
                <a:cubicBezTo>
                  <a:pt x="1137100" y="909006"/>
                  <a:pt x="1112370" y="948200"/>
                  <a:pt x="1083441" y="984594"/>
                </a:cubicBezTo>
                <a:cubicBezTo>
                  <a:pt x="1054512" y="1020989"/>
                  <a:pt x="1021384" y="1053651"/>
                  <a:pt x="984989" y="1082580"/>
                </a:cubicBezTo>
                <a:cubicBezTo>
                  <a:pt x="948594" y="1111509"/>
                  <a:pt x="908933" y="1136705"/>
                  <a:pt x="866939" y="1156303"/>
                </a:cubicBezTo>
                <a:cubicBezTo>
                  <a:pt x="866939" y="1156303"/>
                  <a:pt x="861807" y="1158635"/>
                  <a:pt x="852008" y="1162368"/>
                </a:cubicBezTo>
                <a:cubicBezTo>
                  <a:pt x="847342" y="1164701"/>
                  <a:pt x="841277" y="1167034"/>
                  <a:pt x="834278" y="1169367"/>
                </a:cubicBezTo>
                <a:cubicBezTo>
                  <a:pt x="827279" y="1172167"/>
                  <a:pt x="819813" y="1175433"/>
                  <a:pt x="810481" y="1178232"/>
                </a:cubicBezTo>
                <a:cubicBezTo>
                  <a:pt x="801616" y="1181032"/>
                  <a:pt x="791817" y="1184765"/>
                  <a:pt x="780619" y="1187564"/>
                </a:cubicBezTo>
                <a:cubicBezTo>
                  <a:pt x="775020" y="1188964"/>
                  <a:pt x="769421" y="1190364"/>
                  <a:pt x="763355" y="1192230"/>
                </a:cubicBezTo>
                <a:cubicBezTo>
                  <a:pt x="757755" y="1194097"/>
                  <a:pt x="751690" y="1195497"/>
                  <a:pt x="745157" y="1196896"/>
                </a:cubicBezTo>
                <a:cubicBezTo>
                  <a:pt x="732559" y="1200629"/>
                  <a:pt x="719028" y="1202962"/>
                  <a:pt x="704563" y="1205762"/>
                </a:cubicBezTo>
                <a:cubicBezTo>
                  <a:pt x="697564" y="1207162"/>
                  <a:pt x="690099" y="1208095"/>
                  <a:pt x="682633" y="1209495"/>
                </a:cubicBezTo>
                <a:cubicBezTo>
                  <a:pt x="678901" y="1209961"/>
                  <a:pt x="675168" y="1210894"/>
                  <a:pt x="671435" y="1211361"/>
                </a:cubicBezTo>
                <a:cubicBezTo>
                  <a:pt x="667702" y="1211828"/>
                  <a:pt x="663503" y="1212294"/>
                  <a:pt x="659770" y="1212761"/>
                </a:cubicBezTo>
                <a:cubicBezTo>
                  <a:pt x="653704" y="1213228"/>
                  <a:pt x="648105" y="1214161"/>
                  <a:pt x="642039" y="1214627"/>
                </a:cubicBezTo>
                <a:cubicBezTo>
                  <a:pt x="635973" y="1215560"/>
                  <a:pt x="629907" y="1215560"/>
                  <a:pt x="623375" y="1216027"/>
                </a:cubicBezTo>
                <a:cubicBezTo>
                  <a:pt x="610310" y="1216960"/>
                  <a:pt x="596779" y="1216960"/>
                  <a:pt x="582781" y="1216494"/>
                </a:cubicBezTo>
                <a:lnTo>
                  <a:pt x="599112" y="1213694"/>
                </a:lnTo>
                <a:cubicBezTo>
                  <a:pt x="604711" y="1212761"/>
                  <a:pt x="609844" y="1211828"/>
                  <a:pt x="615443" y="1210428"/>
                </a:cubicBezTo>
                <a:cubicBezTo>
                  <a:pt x="660703" y="1209495"/>
                  <a:pt x="592580" y="1214161"/>
                  <a:pt x="623375" y="1214627"/>
                </a:cubicBezTo>
                <a:cubicBezTo>
                  <a:pt x="631307" y="1214627"/>
                  <a:pt x="637373" y="1214627"/>
                  <a:pt x="641573" y="1214161"/>
                </a:cubicBezTo>
                <a:cubicBezTo>
                  <a:pt x="646239" y="1213694"/>
                  <a:pt x="648571" y="1213228"/>
                  <a:pt x="650438" y="1212761"/>
                </a:cubicBezTo>
                <a:cubicBezTo>
                  <a:pt x="653704" y="1211828"/>
                  <a:pt x="652771" y="1211361"/>
                  <a:pt x="651838" y="1210428"/>
                </a:cubicBezTo>
                <a:cubicBezTo>
                  <a:pt x="649505" y="1209028"/>
                  <a:pt x="646705" y="1207628"/>
                  <a:pt x="674235" y="1204362"/>
                </a:cubicBezTo>
                <a:cubicBezTo>
                  <a:pt x="675634" y="1206228"/>
                  <a:pt x="684500" y="1204829"/>
                  <a:pt x="697564" y="1202962"/>
                </a:cubicBezTo>
                <a:cubicBezTo>
                  <a:pt x="707830" y="1200163"/>
                  <a:pt x="730693" y="1194564"/>
                  <a:pt x="727427" y="1192697"/>
                </a:cubicBezTo>
                <a:cubicBezTo>
                  <a:pt x="706896" y="1198296"/>
                  <a:pt x="679834" y="1201562"/>
                  <a:pt x="655571" y="1202496"/>
                </a:cubicBezTo>
                <a:cubicBezTo>
                  <a:pt x="649505" y="1202496"/>
                  <a:pt x="643439" y="1203429"/>
                  <a:pt x="637840" y="1203429"/>
                </a:cubicBezTo>
                <a:cubicBezTo>
                  <a:pt x="632241" y="1203896"/>
                  <a:pt x="626642" y="1203896"/>
                  <a:pt x="621509" y="1204362"/>
                </a:cubicBezTo>
                <a:cubicBezTo>
                  <a:pt x="616376" y="1204362"/>
                  <a:pt x="611710" y="1205295"/>
                  <a:pt x="607511" y="1205762"/>
                </a:cubicBezTo>
                <a:cubicBezTo>
                  <a:pt x="603312" y="1206228"/>
                  <a:pt x="599579" y="1207162"/>
                  <a:pt x="596312" y="1208095"/>
                </a:cubicBezTo>
                <a:cubicBezTo>
                  <a:pt x="604245" y="1209961"/>
                  <a:pt x="597246" y="1211828"/>
                  <a:pt x="584181" y="1212761"/>
                </a:cubicBezTo>
                <a:cubicBezTo>
                  <a:pt x="577648" y="1213228"/>
                  <a:pt x="570183" y="1213228"/>
                  <a:pt x="562251" y="1212761"/>
                </a:cubicBezTo>
                <a:cubicBezTo>
                  <a:pt x="554319" y="1212294"/>
                  <a:pt x="546387" y="1211828"/>
                  <a:pt x="540321" y="1210428"/>
                </a:cubicBezTo>
                <a:lnTo>
                  <a:pt x="544520" y="1209495"/>
                </a:lnTo>
                <a:cubicBezTo>
                  <a:pt x="553385" y="1209961"/>
                  <a:pt x="560385" y="1209961"/>
                  <a:pt x="566450" y="1209961"/>
                </a:cubicBezTo>
                <a:cubicBezTo>
                  <a:pt x="572516" y="1209961"/>
                  <a:pt x="577182" y="1209495"/>
                  <a:pt x="581381" y="1208562"/>
                </a:cubicBezTo>
                <a:cubicBezTo>
                  <a:pt x="589314" y="1206695"/>
                  <a:pt x="593980" y="1204362"/>
                  <a:pt x="597246" y="1202496"/>
                </a:cubicBezTo>
                <a:cubicBezTo>
                  <a:pt x="587447" y="1202029"/>
                  <a:pt x="578115" y="1201562"/>
                  <a:pt x="568316" y="1200629"/>
                </a:cubicBezTo>
                <a:cubicBezTo>
                  <a:pt x="558518" y="1199696"/>
                  <a:pt x="548719" y="1198763"/>
                  <a:pt x="539387" y="1197363"/>
                </a:cubicBezTo>
                <a:cubicBezTo>
                  <a:pt x="547786" y="1199230"/>
                  <a:pt x="550586" y="1200163"/>
                  <a:pt x="550119" y="1201096"/>
                </a:cubicBezTo>
                <a:cubicBezTo>
                  <a:pt x="549653" y="1201562"/>
                  <a:pt x="545453" y="1202029"/>
                  <a:pt x="539854" y="1202029"/>
                </a:cubicBezTo>
                <a:cubicBezTo>
                  <a:pt x="534255" y="1202029"/>
                  <a:pt x="527256" y="1201562"/>
                  <a:pt x="519790" y="1201562"/>
                </a:cubicBezTo>
                <a:cubicBezTo>
                  <a:pt x="512792" y="1201096"/>
                  <a:pt x="505326" y="1200629"/>
                  <a:pt x="500193" y="1200629"/>
                </a:cubicBezTo>
                <a:lnTo>
                  <a:pt x="511391" y="1202496"/>
                </a:lnTo>
                <a:cubicBezTo>
                  <a:pt x="496460" y="1200629"/>
                  <a:pt x="487595" y="1201096"/>
                  <a:pt x="478730" y="1200629"/>
                </a:cubicBezTo>
                <a:cubicBezTo>
                  <a:pt x="479196" y="1200629"/>
                  <a:pt x="478730" y="1200163"/>
                  <a:pt x="476863" y="1199230"/>
                </a:cubicBezTo>
                <a:cubicBezTo>
                  <a:pt x="470798" y="1197830"/>
                  <a:pt x="465199" y="1196896"/>
                  <a:pt x="460066" y="1195963"/>
                </a:cubicBezTo>
                <a:cubicBezTo>
                  <a:pt x="454466" y="1195030"/>
                  <a:pt x="449801" y="1193630"/>
                  <a:pt x="444668" y="1192697"/>
                </a:cubicBezTo>
                <a:cubicBezTo>
                  <a:pt x="439535" y="1191297"/>
                  <a:pt x="434403" y="1190364"/>
                  <a:pt x="428804" y="1188964"/>
                </a:cubicBezTo>
                <a:cubicBezTo>
                  <a:pt x="423205" y="1187564"/>
                  <a:pt x="417605" y="1185232"/>
                  <a:pt x="411073" y="1182898"/>
                </a:cubicBezTo>
                <a:lnTo>
                  <a:pt x="409207" y="1180566"/>
                </a:lnTo>
                <a:cubicBezTo>
                  <a:pt x="405940" y="1179633"/>
                  <a:pt x="401741" y="1178232"/>
                  <a:pt x="397542" y="1176833"/>
                </a:cubicBezTo>
                <a:cubicBezTo>
                  <a:pt x="393342" y="1175433"/>
                  <a:pt x="389143" y="1173566"/>
                  <a:pt x="384944" y="1172167"/>
                </a:cubicBezTo>
                <a:cubicBezTo>
                  <a:pt x="376545" y="1168901"/>
                  <a:pt x="369079" y="1166568"/>
                  <a:pt x="364880" y="1165635"/>
                </a:cubicBezTo>
                <a:cubicBezTo>
                  <a:pt x="368146" y="1165635"/>
                  <a:pt x="358814" y="1160969"/>
                  <a:pt x="350415" y="1156769"/>
                </a:cubicBezTo>
                <a:cubicBezTo>
                  <a:pt x="342017" y="1152570"/>
                  <a:pt x="335484" y="1147904"/>
                  <a:pt x="343883" y="1150703"/>
                </a:cubicBezTo>
                <a:cubicBezTo>
                  <a:pt x="349015" y="1152570"/>
                  <a:pt x="359747" y="1157236"/>
                  <a:pt x="369546" y="1161435"/>
                </a:cubicBezTo>
                <a:cubicBezTo>
                  <a:pt x="379344" y="1165168"/>
                  <a:pt x="387743" y="1167501"/>
                  <a:pt x="388676" y="1166568"/>
                </a:cubicBezTo>
                <a:lnTo>
                  <a:pt x="375145" y="1161435"/>
                </a:lnTo>
                <a:cubicBezTo>
                  <a:pt x="370479" y="1160035"/>
                  <a:pt x="366280" y="1157702"/>
                  <a:pt x="361614" y="1155836"/>
                </a:cubicBezTo>
                <a:lnTo>
                  <a:pt x="348549" y="1149770"/>
                </a:lnTo>
                <a:cubicBezTo>
                  <a:pt x="343883" y="1147437"/>
                  <a:pt x="339683" y="1145571"/>
                  <a:pt x="335484" y="1143238"/>
                </a:cubicBezTo>
                <a:cubicBezTo>
                  <a:pt x="342950" y="1144171"/>
                  <a:pt x="345749" y="1141838"/>
                  <a:pt x="367213" y="1150237"/>
                </a:cubicBezTo>
                <a:lnTo>
                  <a:pt x="361405" y="1147265"/>
                </a:lnTo>
                <a:lnTo>
                  <a:pt x="323295" y="1129478"/>
                </a:lnTo>
                <a:lnTo>
                  <a:pt x="304177" y="1117864"/>
                </a:lnTo>
                <a:lnTo>
                  <a:pt x="302998" y="1118100"/>
                </a:lnTo>
                <a:cubicBezTo>
                  <a:pt x="301306" y="1118158"/>
                  <a:pt x="299556" y="1118508"/>
                  <a:pt x="305156" y="1122708"/>
                </a:cubicBezTo>
                <a:cubicBezTo>
                  <a:pt x="311688" y="1125507"/>
                  <a:pt x="318220" y="1129240"/>
                  <a:pt x="324753" y="1132039"/>
                </a:cubicBezTo>
                <a:cubicBezTo>
                  <a:pt x="321486" y="1132506"/>
                  <a:pt x="316354" y="1129707"/>
                  <a:pt x="310288" y="1126440"/>
                </a:cubicBezTo>
                <a:cubicBezTo>
                  <a:pt x="304222" y="1123174"/>
                  <a:pt x="297690" y="1119442"/>
                  <a:pt x="292091" y="1117108"/>
                </a:cubicBezTo>
                <a:cubicBezTo>
                  <a:pt x="296757" y="1122708"/>
                  <a:pt x="306555" y="1127374"/>
                  <a:pt x="319620" y="1133906"/>
                </a:cubicBezTo>
                <a:cubicBezTo>
                  <a:pt x="319620" y="1138572"/>
                  <a:pt x="290224" y="1117108"/>
                  <a:pt x="294890" y="1124574"/>
                </a:cubicBezTo>
                <a:cubicBezTo>
                  <a:pt x="306555" y="1131573"/>
                  <a:pt x="314487" y="1136239"/>
                  <a:pt x="322419" y="1137639"/>
                </a:cubicBezTo>
                <a:cubicBezTo>
                  <a:pt x="328485" y="1140438"/>
                  <a:pt x="332218" y="1141838"/>
                  <a:pt x="335484" y="1142305"/>
                </a:cubicBezTo>
                <a:lnTo>
                  <a:pt x="334249" y="1143320"/>
                </a:lnTo>
                <a:lnTo>
                  <a:pt x="335018" y="1143705"/>
                </a:lnTo>
                <a:cubicBezTo>
                  <a:pt x="334551" y="1143705"/>
                  <a:pt x="334085" y="1143705"/>
                  <a:pt x="333618" y="1143705"/>
                </a:cubicBezTo>
                <a:lnTo>
                  <a:pt x="333382" y="1143232"/>
                </a:lnTo>
                <a:lnTo>
                  <a:pt x="328544" y="1142071"/>
                </a:lnTo>
                <a:cubicBezTo>
                  <a:pt x="324053" y="1140671"/>
                  <a:pt x="318687" y="1138572"/>
                  <a:pt x="316354" y="1137639"/>
                </a:cubicBezTo>
                <a:lnTo>
                  <a:pt x="294890" y="1125507"/>
                </a:lnTo>
                <a:lnTo>
                  <a:pt x="278506" y="1115313"/>
                </a:lnTo>
                <a:lnTo>
                  <a:pt x="278559" y="1114776"/>
                </a:lnTo>
                <a:cubicBezTo>
                  <a:pt x="275293" y="1112442"/>
                  <a:pt x="271560" y="1110576"/>
                  <a:pt x="268294" y="1108243"/>
                </a:cubicBezTo>
                <a:cubicBezTo>
                  <a:pt x="265028" y="1105910"/>
                  <a:pt x="261762" y="1104044"/>
                  <a:pt x="258496" y="1101711"/>
                </a:cubicBezTo>
                <a:cubicBezTo>
                  <a:pt x="251963" y="1097511"/>
                  <a:pt x="245431" y="1093778"/>
                  <a:pt x="239365" y="1088646"/>
                </a:cubicBezTo>
                <a:cubicBezTo>
                  <a:pt x="233299" y="1083980"/>
                  <a:pt x="226767" y="1078847"/>
                  <a:pt x="219768" y="1073248"/>
                </a:cubicBezTo>
                <a:cubicBezTo>
                  <a:pt x="213235" y="1067183"/>
                  <a:pt x="205770" y="1060650"/>
                  <a:pt x="197838" y="1052718"/>
                </a:cubicBezTo>
                <a:cubicBezTo>
                  <a:pt x="205303" y="1058317"/>
                  <a:pt x="209036" y="1060183"/>
                  <a:pt x="208569" y="1058784"/>
                </a:cubicBezTo>
                <a:cubicBezTo>
                  <a:pt x="208103" y="1056917"/>
                  <a:pt x="202970" y="1052251"/>
                  <a:pt x="193638" y="1043386"/>
                </a:cubicBezTo>
                <a:lnTo>
                  <a:pt x="178707" y="1033588"/>
                </a:lnTo>
                <a:cubicBezTo>
                  <a:pt x="171708" y="1025189"/>
                  <a:pt x="163310" y="1016790"/>
                  <a:pt x="155377" y="1007924"/>
                </a:cubicBezTo>
                <a:cubicBezTo>
                  <a:pt x="147445" y="999059"/>
                  <a:pt x="139047" y="990194"/>
                  <a:pt x="131581" y="980862"/>
                </a:cubicBezTo>
                <a:cubicBezTo>
                  <a:pt x="127848" y="976196"/>
                  <a:pt x="124115" y="971997"/>
                  <a:pt x="120849" y="967797"/>
                </a:cubicBezTo>
                <a:cubicBezTo>
                  <a:pt x="117583" y="963131"/>
                  <a:pt x="114783" y="958932"/>
                  <a:pt x="111984" y="955199"/>
                </a:cubicBezTo>
                <a:cubicBezTo>
                  <a:pt x="109184" y="951466"/>
                  <a:pt x="106851" y="947733"/>
                  <a:pt x="104985" y="944467"/>
                </a:cubicBezTo>
                <a:cubicBezTo>
                  <a:pt x="103118" y="941201"/>
                  <a:pt x="101719" y="938402"/>
                  <a:pt x="100785" y="935602"/>
                </a:cubicBezTo>
                <a:cubicBezTo>
                  <a:pt x="104051" y="941667"/>
                  <a:pt x="106851" y="945400"/>
                  <a:pt x="108717" y="947733"/>
                </a:cubicBezTo>
                <a:cubicBezTo>
                  <a:pt x="110584" y="950066"/>
                  <a:pt x="111984" y="951466"/>
                  <a:pt x="113383" y="952866"/>
                </a:cubicBezTo>
                <a:cubicBezTo>
                  <a:pt x="116183" y="955199"/>
                  <a:pt x="118049" y="956599"/>
                  <a:pt x="123649" y="964064"/>
                </a:cubicBezTo>
                <a:lnTo>
                  <a:pt x="111797" y="947768"/>
                </a:lnTo>
                <a:lnTo>
                  <a:pt x="128315" y="969197"/>
                </a:lnTo>
                <a:cubicBezTo>
                  <a:pt x="134381" y="976663"/>
                  <a:pt x="139980" y="983661"/>
                  <a:pt x="145579" y="990661"/>
                </a:cubicBezTo>
                <a:cubicBezTo>
                  <a:pt x="151178" y="997659"/>
                  <a:pt x="156310" y="1004192"/>
                  <a:pt x="160976" y="1010724"/>
                </a:cubicBezTo>
                <a:cubicBezTo>
                  <a:pt x="164709" y="1013990"/>
                  <a:pt x="169842" y="1018656"/>
                  <a:pt x="174974" y="1023789"/>
                </a:cubicBezTo>
                <a:cubicBezTo>
                  <a:pt x="177774" y="1026588"/>
                  <a:pt x="180107" y="1028922"/>
                  <a:pt x="182907" y="1031721"/>
                </a:cubicBezTo>
                <a:cubicBezTo>
                  <a:pt x="185706" y="1034054"/>
                  <a:pt x="188506" y="1036853"/>
                  <a:pt x="191306" y="1039187"/>
                </a:cubicBezTo>
                <a:cubicBezTo>
                  <a:pt x="196905" y="1043853"/>
                  <a:pt x="201571" y="1048519"/>
                  <a:pt x="206237" y="1051785"/>
                </a:cubicBezTo>
                <a:cubicBezTo>
                  <a:pt x="210436" y="1055051"/>
                  <a:pt x="214169" y="1056917"/>
                  <a:pt x="216035" y="1057384"/>
                </a:cubicBezTo>
                <a:cubicBezTo>
                  <a:pt x="198771" y="1045252"/>
                  <a:pt x="207170" y="1045719"/>
                  <a:pt x="187573" y="1030788"/>
                </a:cubicBezTo>
                <a:cubicBezTo>
                  <a:pt x="190372" y="1033121"/>
                  <a:pt x="192939" y="1034754"/>
                  <a:pt x="193989" y="1034871"/>
                </a:cubicBezTo>
                <a:lnTo>
                  <a:pt x="194129" y="1034330"/>
                </a:lnTo>
                <a:lnTo>
                  <a:pt x="185661" y="1026633"/>
                </a:lnTo>
                <a:lnTo>
                  <a:pt x="182086" y="1022700"/>
                </a:lnTo>
                <a:lnTo>
                  <a:pt x="176039" y="1018007"/>
                </a:lnTo>
                <a:cubicBezTo>
                  <a:pt x="160597" y="1004250"/>
                  <a:pt x="144762" y="985178"/>
                  <a:pt x="129715" y="964531"/>
                </a:cubicBezTo>
                <a:lnTo>
                  <a:pt x="142346" y="977845"/>
                </a:lnTo>
                <a:lnTo>
                  <a:pt x="137760" y="971711"/>
                </a:lnTo>
                <a:lnTo>
                  <a:pt x="137705" y="971647"/>
                </a:lnTo>
                <a:cubicBezTo>
                  <a:pt x="134264" y="967797"/>
                  <a:pt x="130648" y="963831"/>
                  <a:pt x="127381" y="959865"/>
                </a:cubicBezTo>
                <a:cubicBezTo>
                  <a:pt x="124349" y="955899"/>
                  <a:pt x="121549" y="952166"/>
                  <a:pt x="119624" y="949075"/>
                </a:cubicBezTo>
                <a:lnTo>
                  <a:pt x="118904" y="947081"/>
                </a:lnTo>
                <a:lnTo>
                  <a:pt x="118495" y="945949"/>
                </a:lnTo>
                <a:lnTo>
                  <a:pt x="112732" y="938243"/>
                </a:lnTo>
                <a:lnTo>
                  <a:pt x="106965" y="928749"/>
                </a:lnTo>
                <a:lnTo>
                  <a:pt x="107653" y="932474"/>
                </a:lnTo>
                <a:cubicBezTo>
                  <a:pt x="106283" y="932518"/>
                  <a:pt x="101821" y="927983"/>
                  <a:pt x="98584" y="925577"/>
                </a:cubicBezTo>
                <a:lnTo>
                  <a:pt x="96411" y="924827"/>
                </a:lnTo>
                <a:lnTo>
                  <a:pt x="93786" y="920671"/>
                </a:lnTo>
                <a:cubicBezTo>
                  <a:pt x="90520" y="915072"/>
                  <a:pt x="87721" y="909472"/>
                  <a:pt x="83521" y="902473"/>
                </a:cubicBezTo>
                <a:cubicBezTo>
                  <a:pt x="81655" y="899207"/>
                  <a:pt x="79322" y="895008"/>
                  <a:pt x="76522" y="890808"/>
                </a:cubicBezTo>
                <a:cubicBezTo>
                  <a:pt x="73723" y="886143"/>
                  <a:pt x="70923" y="881010"/>
                  <a:pt x="67657" y="875411"/>
                </a:cubicBezTo>
                <a:cubicBezTo>
                  <a:pt x="73256" y="885209"/>
                  <a:pt x="70456" y="874944"/>
                  <a:pt x="66724" y="865612"/>
                </a:cubicBezTo>
                <a:cubicBezTo>
                  <a:pt x="65324" y="865145"/>
                  <a:pt x="62991" y="861413"/>
                  <a:pt x="59725" y="855813"/>
                </a:cubicBezTo>
                <a:cubicBezTo>
                  <a:pt x="56925" y="850214"/>
                  <a:pt x="52726" y="843215"/>
                  <a:pt x="48993" y="834817"/>
                </a:cubicBezTo>
                <a:cubicBezTo>
                  <a:pt x="45260" y="826418"/>
                  <a:pt x="41061" y="817552"/>
                  <a:pt x="37328" y="808220"/>
                </a:cubicBezTo>
                <a:cubicBezTo>
                  <a:pt x="33595" y="798888"/>
                  <a:pt x="29863" y="790023"/>
                  <a:pt x="27063" y="782091"/>
                </a:cubicBezTo>
                <a:cubicBezTo>
                  <a:pt x="26130" y="774625"/>
                  <a:pt x="31262" y="783491"/>
                  <a:pt x="26596" y="766693"/>
                </a:cubicBezTo>
                <a:cubicBezTo>
                  <a:pt x="20064" y="745696"/>
                  <a:pt x="24730" y="764827"/>
                  <a:pt x="21930" y="760161"/>
                </a:cubicBezTo>
                <a:cubicBezTo>
                  <a:pt x="20064" y="751295"/>
                  <a:pt x="19131" y="738697"/>
                  <a:pt x="16798" y="729832"/>
                </a:cubicBezTo>
                <a:cubicBezTo>
                  <a:pt x="17264" y="731698"/>
                  <a:pt x="17731" y="731698"/>
                  <a:pt x="16798" y="726099"/>
                </a:cubicBezTo>
                <a:cubicBezTo>
                  <a:pt x="13531" y="721433"/>
                  <a:pt x="10732" y="712568"/>
                  <a:pt x="8399" y="701370"/>
                </a:cubicBezTo>
                <a:cubicBezTo>
                  <a:pt x="6999" y="695770"/>
                  <a:pt x="6533" y="689238"/>
                  <a:pt x="5599" y="682706"/>
                </a:cubicBezTo>
                <a:cubicBezTo>
                  <a:pt x="4666" y="675706"/>
                  <a:pt x="3733" y="668708"/>
                  <a:pt x="3266" y="661242"/>
                </a:cubicBezTo>
                <a:cubicBezTo>
                  <a:pt x="933" y="631380"/>
                  <a:pt x="1867" y="598251"/>
                  <a:pt x="0" y="573988"/>
                </a:cubicBezTo>
                <a:cubicBezTo>
                  <a:pt x="933" y="574455"/>
                  <a:pt x="1400" y="586120"/>
                  <a:pt x="1867" y="596852"/>
                </a:cubicBezTo>
                <a:cubicBezTo>
                  <a:pt x="2333" y="602451"/>
                  <a:pt x="2800" y="607583"/>
                  <a:pt x="3266" y="610850"/>
                </a:cubicBezTo>
                <a:cubicBezTo>
                  <a:pt x="4199" y="614115"/>
                  <a:pt x="4666" y="615516"/>
                  <a:pt x="5599" y="614115"/>
                </a:cubicBezTo>
                <a:cubicBezTo>
                  <a:pt x="5133" y="610850"/>
                  <a:pt x="4666" y="605717"/>
                  <a:pt x="4666" y="599651"/>
                </a:cubicBezTo>
                <a:cubicBezTo>
                  <a:pt x="4666" y="593585"/>
                  <a:pt x="5133" y="587053"/>
                  <a:pt x="5133" y="580987"/>
                </a:cubicBezTo>
                <a:cubicBezTo>
                  <a:pt x="5133" y="578188"/>
                  <a:pt x="5133" y="574921"/>
                  <a:pt x="5133" y="572588"/>
                </a:cubicBezTo>
                <a:cubicBezTo>
                  <a:pt x="5133" y="569789"/>
                  <a:pt x="5133" y="567923"/>
                  <a:pt x="5133" y="566056"/>
                </a:cubicBezTo>
                <a:cubicBezTo>
                  <a:pt x="5133" y="562790"/>
                  <a:pt x="4666" y="561390"/>
                  <a:pt x="3266" y="563257"/>
                </a:cubicBezTo>
                <a:cubicBezTo>
                  <a:pt x="3733" y="557657"/>
                  <a:pt x="3733" y="551591"/>
                  <a:pt x="4199" y="545526"/>
                </a:cubicBezTo>
                <a:cubicBezTo>
                  <a:pt x="4666" y="538993"/>
                  <a:pt x="5599" y="532927"/>
                  <a:pt x="6066" y="526862"/>
                </a:cubicBezTo>
                <a:cubicBezTo>
                  <a:pt x="6533" y="520330"/>
                  <a:pt x="6999" y="514263"/>
                  <a:pt x="7932" y="508198"/>
                </a:cubicBezTo>
                <a:cubicBezTo>
                  <a:pt x="8865" y="502132"/>
                  <a:pt x="9799" y="496066"/>
                  <a:pt x="10732" y="490467"/>
                </a:cubicBezTo>
                <a:cubicBezTo>
                  <a:pt x="14931" y="467137"/>
                  <a:pt x="20531" y="447540"/>
                  <a:pt x="26130" y="437741"/>
                </a:cubicBezTo>
                <a:cubicBezTo>
                  <a:pt x="24730" y="436808"/>
                  <a:pt x="25197" y="432609"/>
                  <a:pt x="26596" y="426543"/>
                </a:cubicBezTo>
                <a:cubicBezTo>
                  <a:pt x="27996" y="420477"/>
                  <a:pt x="30796" y="412079"/>
                  <a:pt x="33595" y="403213"/>
                </a:cubicBezTo>
                <a:cubicBezTo>
                  <a:pt x="39661" y="385482"/>
                  <a:pt x="48993" y="364019"/>
                  <a:pt x="55059" y="348621"/>
                </a:cubicBezTo>
                <a:cubicBezTo>
                  <a:pt x="54592" y="356087"/>
                  <a:pt x="57858" y="349555"/>
                  <a:pt x="62058" y="339289"/>
                </a:cubicBezTo>
                <a:cubicBezTo>
                  <a:pt x="64391" y="334157"/>
                  <a:pt x="67190" y="328091"/>
                  <a:pt x="69990" y="322492"/>
                </a:cubicBezTo>
                <a:cubicBezTo>
                  <a:pt x="71390" y="319692"/>
                  <a:pt x="72323" y="316893"/>
                  <a:pt x="73723" y="314559"/>
                </a:cubicBezTo>
                <a:cubicBezTo>
                  <a:pt x="75122" y="312227"/>
                  <a:pt x="76522" y="310360"/>
                  <a:pt x="77456" y="308494"/>
                </a:cubicBezTo>
                <a:cubicBezTo>
                  <a:pt x="74656" y="314093"/>
                  <a:pt x="72790" y="320159"/>
                  <a:pt x="70456" y="325758"/>
                </a:cubicBezTo>
                <a:cubicBezTo>
                  <a:pt x="85387" y="294962"/>
                  <a:pt x="104985" y="263700"/>
                  <a:pt x="127381" y="234305"/>
                </a:cubicBezTo>
                <a:lnTo>
                  <a:pt x="180250" y="177343"/>
                </a:lnTo>
                <a:lnTo>
                  <a:pt x="174041" y="184845"/>
                </a:lnTo>
                <a:cubicBezTo>
                  <a:pt x="172642" y="187178"/>
                  <a:pt x="172642" y="188578"/>
                  <a:pt x="172642" y="190444"/>
                </a:cubicBezTo>
                <a:cubicBezTo>
                  <a:pt x="172642" y="191844"/>
                  <a:pt x="172175" y="194177"/>
                  <a:pt x="169375" y="197910"/>
                </a:cubicBezTo>
                <a:cubicBezTo>
                  <a:pt x="167976" y="199776"/>
                  <a:pt x="166226" y="202226"/>
                  <a:pt x="163776" y="205434"/>
                </a:cubicBezTo>
                <a:lnTo>
                  <a:pt x="158877" y="211471"/>
                </a:lnTo>
                <a:lnTo>
                  <a:pt x="185615" y="182051"/>
                </a:lnTo>
                <a:lnTo>
                  <a:pt x="185765" y="180937"/>
                </a:lnTo>
                <a:cubicBezTo>
                  <a:pt x="187106" y="178896"/>
                  <a:pt x="189439" y="176213"/>
                  <a:pt x="192239" y="173180"/>
                </a:cubicBezTo>
                <a:cubicBezTo>
                  <a:pt x="197838" y="167114"/>
                  <a:pt x="204370" y="160116"/>
                  <a:pt x="207636" y="154983"/>
                </a:cubicBezTo>
                <a:cubicBezTo>
                  <a:pt x="203437" y="158716"/>
                  <a:pt x="199704" y="162915"/>
                  <a:pt x="195505" y="166648"/>
                </a:cubicBezTo>
                <a:lnTo>
                  <a:pt x="183373" y="178313"/>
                </a:lnTo>
                <a:cubicBezTo>
                  <a:pt x="184073" y="176563"/>
                  <a:pt x="194222" y="165890"/>
                  <a:pt x="192166" y="166371"/>
                </a:cubicBezTo>
                <a:lnTo>
                  <a:pt x="187035" y="170033"/>
                </a:lnTo>
                <a:lnTo>
                  <a:pt x="199704" y="156383"/>
                </a:lnTo>
                <a:cubicBezTo>
                  <a:pt x="190372" y="166648"/>
                  <a:pt x="191772" y="167581"/>
                  <a:pt x="204837" y="155916"/>
                </a:cubicBezTo>
                <a:cubicBezTo>
                  <a:pt x="212302" y="148450"/>
                  <a:pt x="208569" y="148450"/>
                  <a:pt x="211836" y="143784"/>
                </a:cubicBezTo>
                <a:cubicBezTo>
                  <a:pt x="216502" y="140985"/>
                  <a:pt x="221168" y="137719"/>
                  <a:pt x="226300" y="134919"/>
                </a:cubicBezTo>
                <a:cubicBezTo>
                  <a:pt x="215102" y="138652"/>
                  <a:pt x="250563" y="114855"/>
                  <a:pt x="257563" y="107390"/>
                </a:cubicBezTo>
                <a:cubicBezTo>
                  <a:pt x="260362" y="105057"/>
                  <a:pt x="264095" y="102724"/>
                  <a:pt x="268294" y="100391"/>
                </a:cubicBezTo>
                <a:cubicBezTo>
                  <a:pt x="272494" y="98058"/>
                  <a:pt x="277160" y="95725"/>
                  <a:pt x="281826" y="93392"/>
                </a:cubicBezTo>
                <a:cubicBezTo>
                  <a:pt x="286958" y="91059"/>
                  <a:pt x="292091" y="88259"/>
                  <a:pt x="297223" y="85460"/>
                </a:cubicBezTo>
                <a:cubicBezTo>
                  <a:pt x="302822" y="83127"/>
                  <a:pt x="307955" y="79861"/>
                  <a:pt x="313554" y="76594"/>
                </a:cubicBezTo>
                <a:lnTo>
                  <a:pt x="310755" y="78461"/>
                </a:lnTo>
                <a:cubicBezTo>
                  <a:pt x="309822" y="80327"/>
                  <a:pt x="313554" y="78461"/>
                  <a:pt x="318687" y="75661"/>
                </a:cubicBezTo>
                <a:cubicBezTo>
                  <a:pt x="323819" y="73328"/>
                  <a:pt x="330818" y="69596"/>
                  <a:pt x="335484" y="67729"/>
                </a:cubicBezTo>
                <a:cubicBezTo>
                  <a:pt x="337351" y="65863"/>
                  <a:pt x="333151" y="67262"/>
                  <a:pt x="329885" y="68662"/>
                </a:cubicBezTo>
                <a:cubicBezTo>
                  <a:pt x="372346" y="44866"/>
                  <a:pt x="418072" y="27602"/>
                  <a:pt x="464732" y="17337"/>
                </a:cubicBezTo>
                <a:cubicBezTo>
                  <a:pt x="488295" y="11971"/>
                  <a:pt x="511975" y="8121"/>
                  <a:pt x="535713" y="5438"/>
                </a:cubicBezTo>
                <a:close/>
                <a:moveTo>
                  <a:pt x="570650" y="2405"/>
                </a:moveTo>
                <a:lnTo>
                  <a:pt x="575078" y="2735"/>
                </a:lnTo>
                <a:lnTo>
                  <a:pt x="570236" y="3067"/>
                </a:lnTo>
                <a:close/>
                <a:moveTo>
                  <a:pt x="607044" y="539"/>
                </a:moveTo>
                <a:cubicBezTo>
                  <a:pt x="607044" y="1472"/>
                  <a:pt x="626642" y="4738"/>
                  <a:pt x="626642" y="5671"/>
                </a:cubicBezTo>
                <a:cubicBezTo>
                  <a:pt x="603312" y="2872"/>
                  <a:pt x="600046" y="9404"/>
                  <a:pt x="580915" y="6605"/>
                </a:cubicBezTo>
                <a:lnTo>
                  <a:pt x="603778" y="4738"/>
                </a:lnTo>
                <a:cubicBezTo>
                  <a:pt x="601912" y="4272"/>
                  <a:pt x="595846" y="3805"/>
                  <a:pt x="589314" y="3339"/>
                </a:cubicBezTo>
                <a:cubicBezTo>
                  <a:pt x="586048" y="3339"/>
                  <a:pt x="582548" y="3222"/>
                  <a:pt x="579282" y="3047"/>
                </a:cubicBezTo>
                <a:lnTo>
                  <a:pt x="575078" y="2735"/>
                </a:lnTo>
                <a:close/>
                <a:moveTo>
                  <a:pt x="612177" y="14"/>
                </a:moveTo>
                <a:cubicBezTo>
                  <a:pt x="615560" y="-45"/>
                  <a:pt x="621042" y="72"/>
                  <a:pt x="629441" y="539"/>
                </a:cubicBezTo>
                <a:cubicBezTo>
                  <a:pt x="622442" y="539"/>
                  <a:pt x="614977" y="539"/>
                  <a:pt x="607511" y="539"/>
                </a:cubicBezTo>
                <a:cubicBezTo>
                  <a:pt x="607511" y="305"/>
                  <a:pt x="608795" y="72"/>
                  <a:pt x="612177" y="14"/>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45" name="Picture Placeholder 44">
            <a:extLst>
              <a:ext uri="{FF2B5EF4-FFF2-40B4-BE49-F238E27FC236}">
                <a16:creationId xmlns:a16="http://schemas.microsoft.com/office/drawing/2014/main" id="{12A8B244-1342-4177-B5E2-D94EB383097B}"/>
              </a:ext>
            </a:extLst>
          </p:cNvPr>
          <p:cNvSpPr>
            <a:spLocks noGrp="1"/>
          </p:cNvSpPr>
          <p:nvPr>
            <p:ph type="pic" sz="quarter" idx="55" hasCustomPrompt="1"/>
          </p:nvPr>
        </p:nvSpPr>
        <p:spPr>
          <a:xfrm>
            <a:off x="492755" y="4023015"/>
            <a:ext cx="1197469" cy="1216800"/>
          </a:xfrm>
          <a:custGeom>
            <a:avLst/>
            <a:gdLst>
              <a:gd name="connsiteX0" fmla="*/ 39291 w 1197469"/>
              <a:gd name="connsiteY0" fmla="*/ 828753 h 1216800"/>
              <a:gd name="connsiteX1" fmla="*/ 43312 w 1197469"/>
              <a:gd name="connsiteY1" fmla="*/ 838759 h 1216800"/>
              <a:gd name="connsiteX2" fmla="*/ 44018 w 1197469"/>
              <a:gd name="connsiteY2" fmla="*/ 841300 h 1216800"/>
              <a:gd name="connsiteX3" fmla="*/ 51654 w 1197469"/>
              <a:gd name="connsiteY3" fmla="*/ 860614 h 1216800"/>
              <a:gd name="connsiteX4" fmla="*/ 44018 w 1197469"/>
              <a:gd name="connsiteY4" fmla="*/ 841749 h 1216800"/>
              <a:gd name="connsiteX5" fmla="*/ 40425 w 1197469"/>
              <a:gd name="connsiteY5" fmla="*/ 832316 h 1216800"/>
              <a:gd name="connsiteX6" fmla="*/ 32372 w 1197469"/>
              <a:gd name="connsiteY6" fmla="*/ 808362 h 1216800"/>
              <a:gd name="connsiteX7" fmla="*/ 37280 w 1197469"/>
              <a:gd name="connsiteY7" fmla="*/ 822435 h 1216800"/>
              <a:gd name="connsiteX8" fmla="*/ 39291 w 1197469"/>
              <a:gd name="connsiteY8" fmla="*/ 828753 h 1216800"/>
              <a:gd name="connsiteX9" fmla="*/ 34585 w 1197469"/>
              <a:gd name="connsiteY9" fmla="*/ 817045 h 1216800"/>
              <a:gd name="connsiteX10" fmla="*/ 22442 w 1197469"/>
              <a:gd name="connsiteY10" fmla="*/ 770596 h 1216800"/>
              <a:gd name="connsiteX11" fmla="*/ 26052 w 1197469"/>
              <a:gd name="connsiteY11" fmla="*/ 784705 h 1216800"/>
              <a:gd name="connsiteX12" fmla="*/ 27890 w 1197469"/>
              <a:gd name="connsiteY12" fmla="*/ 790785 h 1216800"/>
              <a:gd name="connsiteX13" fmla="*/ 32372 w 1197469"/>
              <a:gd name="connsiteY13" fmla="*/ 808362 h 1216800"/>
              <a:gd name="connsiteX14" fmla="*/ 30543 w 1197469"/>
              <a:gd name="connsiteY14" fmla="*/ 803121 h 1216800"/>
              <a:gd name="connsiteX15" fmla="*/ 25153 w 1197469"/>
              <a:gd name="connsiteY15" fmla="*/ 783357 h 1216800"/>
              <a:gd name="connsiteX16" fmla="*/ 17959 w 1197469"/>
              <a:gd name="connsiteY16" fmla="*/ 751840 h 1216800"/>
              <a:gd name="connsiteX17" fmla="*/ 20946 w 1197469"/>
              <a:gd name="connsiteY17" fmla="*/ 763555 h 1216800"/>
              <a:gd name="connsiteX18" fmla="*/ 22442 w 1197469"/>
              <a:gd name="connsiteY18" fmla="*/ 770596 h 1216800"/>
              <a:gd name="connsiteX19" fmla="*/ 21111 w 1197469"/>
              <a:gd name="connsiteY19" fmla="*/ 765391 h 1216800"/>
              <a:gd name="connsiteX20" fmla="*/ 6888 w 1197469"/>
              <a:gd name="connsiteY20" fmla="*/ 697382 h 1216800"/>
              <a:gd name="connsiteX21" fmla="*/ 14787 w 1197469"/>
              <a:gd name="connsiteY21" fmla="*/ 734563 h 1216800"/>
              <a:gd name="connsiteX22" fmla="*/ 16619 w 1197469"/>
              <a:gd name="connsiteY22" fmla="*/ 746077 h 1216800"/>
              <a:gd name="connsiteX23" fmla="*/ 17959 w 1197469"/>
              <a:gd name="connsiteY23" fmla="*/ 751840 h 1216800"/>
              <a:gd name="connsiteX24" fmla="*/ 8029 w 1197469"/>
              <a:gd name="connsiteY24" fmla="*/ 712895 h 1216800"/>
              <a:gd name="connsiteX25" fmla="*/ 0 w 1197469"/>
              <a:gd name="connsiteY25" fmla="*/ 603692 h 1216800"/>
              <a:gd name="connsiteX26" fmla="*/ 6888 w 1197469"/>
              <a:gd name="connsiteY26" fmla="*/ 697382 h 1216800"/>
              <a:gd name="connsiteX27" fmla="*/ 6176 w 1197469"/>
              <a:gd name="connsiteY27" fmla="*/ 694030 h 1216800"/>
              <a:gd name="connsiteX28" fmla="*/ 0 w 1197469"/>
              <a:gd name="connsiteY28" fmla="*/ 603692 h 1216800"/>
              <a:gd name="connsiteX29" fmla="*/ 8759 w 1197469"/>
              <a:gd name="connsiteY29" fmla="*/ 602907 h 1216800"/>
              <a:gd name="connsiteX30" fmla="*/ 5390 w 1197469"/>
              <a:gd name="connsiteY30" fmla="*/ 607735 h 1216800"/>
              <a:gd name="connsiteX31" fmla="*/ 21111 w 1197469"/>
              <a:gd name="connsiteY31" fmla="*/ 746975 h 1216800"/>
              <a:gd name="connsiteX32" fmla="*/ 64230 w 1197469"/>
              <a:gd name="connsiteY32" fmla="*/ 875885 h 1216800"/>
              <a:gd name="connsiteX33" fmla="*/ 97918 w 1197469"/>
              <a:gd name="connsiteY33" fmla="*/ 936971 h 1216800"/>
              <a:gd name="connsiteX34" fmla="*/ 149122 w 1197469"/>
              <a:gd name="connsiteY34" fmla="*/ 1003447 h 1216800"/>
              <a:gd name="connsiteX35" fmla="*/ 196284 w 1197469"/>
              <a:gd name="connsiteY35" fmla="*/ 1047017 h 1216800"/>
              <a:gd name="connsiteX36" fmla="*/ 209759 w 1197469"/>
              <a:gd name="connsiteY36" fmla="*/ 1050160 h 1216800"/>
              <a:gd name="connsiteX37" fmla="*/ 123969 w 1197469"/>
              <a:gd name="connsiteY37" fmla="*/ 964819 h 1216800"/>
              <a:gd name="connsiteX38" fmla="*/ 77256 w 1197469"/>
              <a:gd name="connsiteY38" fmla="*/ 889360 h 1216800"/>
              <a:gd name="connsiteX39" fmla="*/ 42221 w 1197469"/>
              <a:gd name="connsiteY39" fmla="*/ 803121 h 1216800"/>
              <a:gd name="connsiteX40" fmla="*/ 22009 w 1197469"/>
              <a:gd name="connsiteY40" fmla="*/ 719127 h 1216800"/>
              <a:gd name="connsiteX41" fmla="*/ 19314 w 1197469"/>
              <a:gd name="connsiteY41" fmla="*/ 699813 h 1216800"/>
              <a:gd name="connsiteX42" fmla="*/ 17068 w 1197469"/>
              <a:gd name="connsiteY42" fmla="*/ 681847 h 1216800"/>
              <a:gd name="connsiteX43" fmla="*/ 15272 w 1197469"/>
              <a:gd name="connsiteY43" fmla="*/ 665228 h 1216800"/>
              <a:gd name="connsiteX44" fmla="*/ 14373 w 1197469"/>
              <a:gd name="connsiteY44" fmla="*/ 657592 h 1216800"/>
              <a:gd name="connsiteX45" fmla="*/ 13924 w 1197469"/>
              <a:gd name="connsiteY45" fmla="*/ 650405 h 1216800"/>
              <a:gd name="connsiteX46" fmla="*/ 12127 w 1197469"/>
              <a:gd name="connsiteY46" fmla="*/ 625701 h 1216800"/>
              <a:gd name="connsiteX47" fmla="*/ 10780 w 1197469"/>
              <a:gd name="connsiteY47" fmla="*/ 609531 h 1216800"/>
              <a:gd name="connsiteX48" fmla="*/ 8759 w 1197469"/>
              <a:gd name="connsiteY48" fmla="*/ 602907 h 1216800"/>
              <a:gd name="connsiteX49" fmla="*/ 38328 w 1197469"/>
              <a:gd name="connsiteY49" fmla="*/ 410046 h 1216800"/>
              <a:gd name="connsiteX50" fmla="*/ 19982 w 1197469"/>
              <a:gd name="connsiteY50" fmla="*/ 466989 h 1216800"/>
              <a:gd name="connsiteX51" fmla="*/ 28802 w 1197469"/>
              <a:gd name="connsiteY51" fmla="*/ 432835 h 1216800"/>
              <a:gd name="connsiteX52" fmla="*/ 114764 w 1197469"/>
              <a:gd name="connsiteY52" fmla="*/ 261271 h 1216800"/>
              <a:gd name="connsiteX53" fmla="*/ 101062 w 1197469"/>
              <a:gd name="connsiteY53" fmla="*/ 280295 h 1216800"/>
              <a:gd name="connsiteX54" fmla="*/ 94166 w 1197469"/>
              <a:gd name="connsiteY54" fmla="*/ 291886 h 1216800"/>
              <a:gd name="connsiteX55" fmla="*/ 98367 w 1197469"/>
              <a:gd name="connsiteY55" fmla="*/ 285236 h 1216800"/>
              <a:gd name="connsiteX56" fmla="*/ 104206 w 1197469"/>
              <a:gd name="connsiteY56" fmla="*/ 276701 h 1216800"/>
              <a:gd name="connsiteX57" fmla="*/ 946661 w 1197469"/>
              <a:gd name="connsiteY57" fmla="*/ 165628 h 1216800"/>
              <a:gd name="connsiteX58" fmla="*/ 946873 w 1197469"/>
              <a:gd name="connsiteY58" fmla="*/ 165787 h 1216800"/>
              <a:gd name="connsiteX59" fmla="*/ 950430 w 1197469"/>
              <a:gd name="connsiteY59" fmla="*/ 168004 h 1216800"/>
              <a:gd name="connsiteX60" fmla="*/ 237872 w 1197469"/>
              <a:gd name="connsiteY60" fmla="*/ 162842 h 1216800"/>
              <a:gd name="connsiteX61" fmla="*/ 237607 w 1197469"/>
              <a:gd name="connsiteY61" fmla="*/ 163063 h 1216800"/>
              <a:gd name="connsiteX62" fmla="*/ 215598 w 1197469"/>
              <a:gd name="connsiteY62" fmla="*/ 184623 h 1216800"/>
              <a:gd name="connsiteX63" fmla="*/ 196284 w 1197469"/>
              <a:gd name="connsiteY63" fmla="*/ 201242 h 1216800"/>
              <a:gd name="connsiteX64" fmla="*/ 208267 w 1197469"/>
              <a:gd name="connsiteY64" fmla="*/ 189727 h 1216800"/>
              <a:gd name="connsiteX65" fmla="*/ 233883 w 1197469"/>
              <a:gd name="connsiteY65" fmla="*/ 166001 h 1216800"/>
              <a:gd name="connsiteX66" fmla="*/ 259705 w 1197469"/>
              <a:gd name="connsiteY66" fmla="*/ 145546 h 1216800"/>
              <a:gd name="connsiteX67" fmla="*/ 237872 w 1197469"/>
              <a:gd name="connsiteY67" fmla="*/ 162842 h 1216800"/>
              <a:gd name="connsiteX68" fmla="*/ 251531 w 1197469"/>
              <a:gd name="connsiteY68" fmla="*/ 151385 h 1216800"/>
              <a:gd name="connsiteX69" fmla="*/ 228380 w 1197469"/>
              <a:gd name="connsiteY69" fmla="*/ 140251 h 1216800"/>
              <a:gd name="connsiteX70" fmla="*/ 209261 w 1197469"/>
              <a:gd name="connsiteY70" fmla="*/ 155610 h 1216800"/>
              <a:gd name="connsiteX71" fmla="*/ 197424 w 1197469"/>
              <a:gd name="connsiteY71" fmla="*/ 168058 h 1216800"/>
              <a:gd name="connsiteX72" fmla="*/ 192691 w 1197469"/>
              <a:gd name="connsiteY72" fmla="*/ 172495 h 1216800"/>
              <a:gd name="connsiteX73" fmla="*/ 185504 w 1197469"/>
              <a:gd name="connsiteY73" fmla="*/ 179682 h 1216800"/>
              <a:gd name="connsiteX74" fmla="*/ 170682 w 1197469"/>
              <a:gd name="connsiteY74" fmla="*/ 194505 h 1216800"/>
              <a:gd name="connsiteX75" fmla="*/ 148430 w 1197469"/>
              <a:gd name="connsiteY75" fmla="*/ 219583 h 1216800"/>
              <a:gd name="connsiteX76" fmla="*/ 133423 w 1197469"/>
              <a:gd name="connsiteY76" fmla="*/ 235365 h 1216800"/>
              <a:gd name="connsiteX77" fmla="*/ 116495 w 1197469"/>
              <a:gd name="connsiteY77" fmla="*/ 258867 h 1216800"/>
              <a:gd name="connsiteX78" fmla="*/ 142385 w 1197469"/>
              <a:gd name="connsiteY78" fmla="*/ 226395 h 1216800"/>
              <a:gd name="connsiteX79" fmla="*/ 148430 w 1197469"/>
              <a:gd name="connsiteY79" fmla="*/ 219583 h 1216800"/>
              <a:gd name="connsiteX80" fmla="*/ 197424 w 1197469"/>
              <a:gd name="connsiteY80" fmla="*/ 168058 h 1216800"/>
              <a:gd name="connsiteX81" fmla="*/ 199878 w 1197469"/>
              <a:gd name="connsiteY81" fmla="*/ 165758 h 1216800"/>
              <a:gd name="connsiteX82" fmla="*/ 212454 w 1197469"/>
              <a:gd name="connsiteY82" fmla="*/ 154080 h 1216800"/>
              <a:gd name="connsiteX83" fmla="*/ 225480 w 1197469"/>
              <a:gd name="connsiteY83" fmla="*/ 142851 h 1216800"/>
              <a:gd name="connsiteX84" fmla="*/ 949512 w 1197469"/>
              <a:gd name="connsiteY84" fmla="*/ 114265 h 1216800"/>
              <a:gd name="connsiteX85" fmla="*/ 951819 w 1197469"/>
              <a:gd name="connsiteY85" fmla="*/ 114553 h 1216800"/>
              <a:gd name="connsiteX86" fmla="*/ 963905 w 1197469"/>
              <a:gd name="connsiteY86" fmla="*/ 119494 h 1216800"/>
              <a:gd name="connsiteX87" fmla="*/ 962557 w 1197469"/>
              <a:gd name="connsiteY87" fmla="*/ 122638 h 1216800"/>
              <a:gd name="connsiteX88" fmla="*/ 949512 w 1197469"/>
              <a:gd name="connsiteY88" fmla="*/ 114265 h 1216800"/>
              <a:gd name="connsiteX89" fmla="*/ 815144 w 1197469"/>
              <a:gd name="connsiteY89" fmla="*/ 90501 h 1216800"/>
              <a:gd name="connsiteX90" fmla="*/ 830054 w 1197469"/>
              <a:gd name="connsiteY90" fmla="*/ 96587 h 1216800"/>
              <a:gd name="connsiteX91" fmla="*/ 852962 w 1197469"/>
              <a:gd name="connsiteY91" fmla="*/ 106917 h 1216800"/>
              <a:gd name="connsiteX92" fmla="*/ 874970 w 1197469"/>
              <a:gd name="connsiteY92" fmla="*/ 118147 h 1216800"/>
              <a:gd name="connsiteX93" fmla="*/ 854758 w 1197469"/>
              <a:gd name="connsiteY93" fmla="*/ 106917 h 1216800"/>
              <a:gd name="connsiteX94" fmla="*/ 846941 w 1197469"/>
              <a:gd name="connsiteY94" fmla="*/ 103179 h 1216800"/>
              <a:gd name="connsiteX95" fmla="*/ 829407 w 1197469"/>
              <a:gd name="connsiteY95" fmla="*/ 95707 h 1216800"/>
              <a:gd name="connsiteX96" fmla="*/ 821070 w 1197469"/>
              <a:gd name="connsiteY96" fmla="*/ 92545 h 1216800"/>
              <a:gd name="connsiteX97" fmla="*/ 353491 w 1197469"/>
              <a:gd name="connsiteY97" fmla="*/ 88502 h 1216800"/>
              <a:gd name="connsiteX98" fmla="*/ 267252 w 1197469"/>
              <a:gd name="connsiteY98" fmla="*/ 140156 h 1216800"/>
              <a:gd name="connsiteX99" fmla="*/ 259705 w 1197469"/>
              <a:gd name="connsiteY99" fmla="*/ 145546 h 1216800"/>
              <a:gd name="connsiteX100" fmla="*/ 266298 w 1197469"/>
              <a:gd name="connsiteY100" fmla="*/ 140324 h 1216800"/>
              <a:gd name="connsiteX101" fmla="*/ 353491 w 1197469"/>
              <a:gd name="connsiteY101" fmla="*/ 88502 h 1216800"/>
              <a:gd name="connsiteX102" fmla="*/ 414921 w 1197469"/>
              <a:gd name="connsiteY102" fmla="*/ 84193 h 1216800"/>
              <a:gd name="connsiteX103" fmla="*/ 406493 w 1197469"/>
              <a:gd name="connsiteY103" fmla="*/ 87154 h 1216800"/>
              <a:gd name="connsiteX104" fmla="*/ 404517 w 1197469"/>
              <a:gd name="connsiteY104" fmla="*/ 88001 h 1216800"/>
              <a:gd name="connsiteX105" fmla="*/ 312168 w 1197469"/>
              <a:gd name="connsiteY105" fmla="*/ 79968 h 1216800"/>
              <a:gd name="connsiteX106" fmla="*/ 289710 w 1197469"/>
              <a:gd name="connsiteY106" fmla="*/ 94341 h 1216800"/>
              <a:gd name="connsiteX107" fmla="*/ 268150 w 1197469"/>
              <a:gd name="connsiteY107" fmla="*/ 107367 h 1216800"/>
              <a:gd name="connsiteX108" fmla="*/ 281176 w 1197469"/>
              <a:gd name="connsiteY108" fmla="*/ 97485 h 1216800"/>
              <a:gd name="connsiteX109" fmla="*/ 312168 w 1197469"/>
              <a:gd name="connsiteY109" fmla="*/ 79968 h 1216800"/>
              <a:gd name="connsiteX110" fmla="*/ 719162 w 1197469"/>
              <a:gd name="connsiteY110" fmla="*/ 61146 h 1216800"/>
              <a:gd name="connsiteX111" fmla="*/ 785587 w 1197469"/>
              <a:gd name="connsiteY111" fmla="*/ 79069 h 1216800"/>
              <a:gd name="connsiteX112" fmla="*/ 751900 w 1197469"/>
              <a:gd name="connsiteY112" fmla="*/ 70086 h 1216800"/>
              <a:gd name="connsiteX113" fmla="*/ 734831 w 1197469"/>
              <a:gd name="connsiteY113" fmla="*/ 66493 h 1216800"/>
              <a:gd name="connsiteX114" fmla="*/ 725593 w 1197469"/>
              <a:gd name="connsiteY114" fmla="*/ 64791 h 1216800"/>
              <a:gd name="connsiteX115" fmla="*/ 775091 w 1197469"/>
              <a:gd name="connsiteY115" fmla="*/ 77518 h 1216800"/>
              <a:gd name="connsiteX116" fmla="*/ 787336 w 1197469"/>
              <a:gd name="connsiteY116" fmla="*/ 82000 h 1216800"/>
              <a:gd name="connsiteX117" fmla="*/ 803017 w 1197469"/>
              <a:gd name="connsiteY117" fmla="*/ 86243 h 1216800"/>
              <a:gd name="connsiteX118" fmla="*/ 785587 w 1197469"/>
              <a:gd name="connsiteY118" fmla="*/ 79968 h 1216800"/>
              <a:gd name="connsiteX119" fmla="*/ 802205 w 1197469"/>
              <a:gd name="connsiteY119" fmla="*/ 84909 h 1216800"/>
              <a:gd name="connsiteX120" fmla="*/ 804624 w 1197469"/>
              <a:gd name="connsiteY120" fmla="*/ 85758 h 1216800"/>
              <a:gd name="connsiteX121" fmla="*/ 797714 w 1197469"/>
              <a:gd name="connsiteY121" fmla="*/ 83112 h 1216800"/>
              <a:gd name="connsiteX122" fmla="*/ 777052 w 1197469"/>
              <a:gd name="connsiteY122" fmla="*/ 75925 h 1216800"/>
              <a:gd name="connsiteX123" fmla="*/ 734831 w 1197469"/>
              <a:gd name="connsiteY123" fmla="*/ 64247 h 1216800"/>
              <a:gd name="connsiteX124" fmla="*/ 652221 w 1197469"/>
              <a:gd name="connsiteY124" fmla="*/ 51642 h 1216800"/>
              <a:gd name="connsiteX125" fmla="*/ 714251 w 1197469"/>
              <a:gd name="connsiteY125" fmla="*/ 60174 h 1216800"/>
              <a:gd name="connsiteX126" fmla="*/ 691711 w 1197469"/>
              <a:gd name="connsiteY126" fmla="*/ 55713 h 1216800"/>
              <a:gd name="connsiteX127" fmla="*/ 562560 w 1197469"/>
              <a:gd name="connsiteY127" fmla="*/ 51546 h 1216800"/>
              <a:gd name="connsiteX128" fmla="*/ 560107 w 1197469"/>
              <a:gd name="connsiteY128" fmla="*/ 51671 h 1216800"/>
              <a:gd name="connsiteX129" fmla="*/ 547048 w 1197469"/>
              <a:gd name="connsiteY129" fmla="*/ 53137 h 1216800"/>
              <a:gd name="connsiteX130" fmla="*/ 556963 w 1197469"/>
              <a:gd name="connsiteY130" fmla="*/ 52120 h 1216800"/>
              <a:gd name="connsiteX131" fmla="*/ 604125 w 1197469"/>
              <a:gd name="connsiteY131" fmla="*/ 49425 h 1216800"/>
              <a:gd name="connsiteX132" fmla="*/ 585202 w 1197469"/>
              <a:gd name="connsiteY132" fmla="*/ 50390 h 1216800"/>
              <a:gd name="connsiteX133" fmla="*/ 635535 w 1197469"/>
              <a:gd name="connsiteY133" fmla="*/ 50707 h 1216800"/>
              <a:gd name="connsiteX134" fmla="*/ 824215 w 1197469"/>
              <a:gd name="connsiteY134" fmla="*/ 48527 h 1216800"/>
              <a:gd name="connsiteX135" fmla="*/ 839606 w 1197469"/>
              <a:gd name="connsiteY135" fmla="*/ 52924 h 1216800"/>
              <a:gd name="connsiteX136" fmla="*/ 854882 w 1197469"/>
              <a:gd name="connsiteY136" fmla="*/ 58083 h 1216800"/>
              <a:gd name="connsiteX137" fmla="*/ 870029 w 1197469"/>
              <a:gd name="connsiteY137" fmla="*/ 63798 h 1216800"/>
              <a:gd name="connsiteX138" fmla="*/ 980972 w 1197469"/>
              <a:gd name="connsiteY138" fmla="*/ 125783 h 1216800"/>
              <a:gd name="connsiteX139" fmla="*/ 986812 w 1197469"/>
              <a:gd name="connsiteY139" fmla="*/ 130274 h 1216800"/>
              <a:gd name="connsiteX140" fmla="*/ 963455 w 1197469"/>
              <a:gd name="connsiteY140" fmla="*/ 119045 h 1216800"/>
              <a:gd name="connsiteX141" fmla="*/ 953124 w 1197469"/>
              <a:gd name="connsiteY141" fmla="*/ 112308 h 1216800"/>
              <a:gd name="connsiteX142" fmla="*/ 938751 w 1197469"/>
              <a:gd name="connsiteY142" fmla="*/ 103774 h 1216800"/>
              <a:gd name="connsiteX143" fmla="*/ 895182 w 1197469"/>
              <a:gd name="connsiteY143" fmla="*/ 81315 h 1216800"/>
              <a:gd name="connsiteX144" fmla="*/ 859698 w 1197469"/>
              <a:gd name="connsiteY144" fmla="*/ 63798 h 1216800"/>
              <a:gd name="connsiteX145" fmla="*/ 842181 w 1197469"/>
              <a:gd name="connsiteY145" fmla="*/ 55713 h 1216800"/>
              <a:gd name="connsiteX146" fmla="*/ 539184 w 1197469"/>
              <a:gd name="connsiteY146" fmla="*/ 31670 h 1216800"/>
              <a:gd name="connsiteX147" fmla="*/ 519570 w 1197469"/>
              <a:gd name="connsiteY147" fmla="*/ 33648 h 1216800"/>
              <a:gd name="connsiteX148" fmla="*/ 491385 w 1197469"/>
              <a:gd name="connsiteY148" fmla="*/ 38645 h 1216800"/>
              <a:gd name="connsiteX149" fmla="*/ 469247 w 1197469"/>
              <a:gd name="connsiteY149" fmla="*/ 44451 h 1216800"/>
              <a:gd name="connsiteX150" fmla="*/ 505926 w 1197469"/>
              <a:gd name="connsiteY150" fmla="*/ 36624 h 1216800"/>
              <a:gd name="connsiteX151" fmla="*/ 567743 w 1197469"/>
              <a:gd name="connsiteY151" fmla="*/ 29661 h 1216800"/>
              <a:gd name="connsiteX152" fmla="*/ 550013 w 1197469"/>
              <a:gd name="connsiteY152" fmla="*/ 30506 h 1216800"/>
              <a:gd name="connsiteX153" fmla="*/ 553369 w 1197469"/>
              <a:gd name="connsiteY153" fmla="*/ 30111 h 1216800"/>
              <a:gd name="connsiteX154" fmla="*/ 548878 w 1197469"/>
              <a:gd name="connsiteY154" fmla="*/ 30560 h 1216800"/>
              <a:gd name="connsiteX155" fmla="*/ 550013 w 1197469"/>
              <a:gd name="connsiteY155" fmla="*/ 30506 h 1216800"/>
              <a:gd name="connsiteX156" fmla="*/ 549550 w 1197469"/>
              <a:gd name="connsiteY156" fmla="*/ 30560 h 1216800"/>
              <a:gd name="connsiteX157" fmla="*/ 549776 w 1197469"/>
              <a:gd name="connsiteY157" fmla="*/ 30560 h 1216800"/>
              <a:gd name="connsiteX158" fmla="*/ 455002 w 1197469"/>
              <a:gd name="connsiteY158" fmla="*/ 50323 h 1216800"/>
              <a:gd name="connsiteX159" fmla="*/ 353491 w 1197469"/>
              <a:gd name="connsiteY159" fmla="*/ 88502 h 1216800"/>
              <a:gd name="connsiteX160" fmla="*/ 408851 w 1197469"/>
              <a:gd name="connsiteY160" fmla="*/ 63911 h 1216800"/>
              <a:gd name="connsiteX161" fmla="*/ 462517 w 1197469"/>
              <a:gd name="connsiteY161" fmla="*/ 46165 h 1216800"/>
              <a:gd name="connsiteX162" fmla="*/ 454104 w 1197469"/>
              <a:gd name="connsiteY162" fmla="*/ 48077 h 1216800"/>
              <a:gd name="connsiteX163" fmla="*/ 445570 w 1197469"/>
              <a:gd name="connsiteY163" fmla="*/ 50772 h 1216800"/>
              <a:gd name="connsiteX164" fmla="*/ 426256 w 1197469"/>
              <a:gd name="connsiteY164" fmla="*/ 56611 h 1216800"/>
              <a:gd name="connsiteX165" fmla="*/ 406942 w 1197469"/>
              <a:gd name="connsiteY165" fmla="*/ 63349 h 1216800"/>
              <a:gd name="connsiteX166" fmla="*/ 397509 w 1197469"/>
              <a:gd name="connsiteY166" fmla="*/ 66942 h 1216800"/>
              <a:gd name="connsiteX167" fmla="*/ 388077 w 1197469"/>
              <a:gd name="connsiteY167" fmla="*/ 70984 h 1216800"/>
              <a:gd name="connsiteX168" fmla="*/ 315762 w 1197469"/>
              <a:gd name="connsiteY168" fmla="*/ 106469 h 1216800"/>
              <a:gd name="connsiteX169" fmla="*/ 298693 w 1197469"/>
              <a:gd name="connsiteY169" fmla="*/ 116799 h 1216800"/>
              <a:gd name="connsiteX170" fmla="*/ 282075 w 1197469"/>
              <a:gd name="connsiteY170" fmla="*/ 127579 h 1216800"/>
              <a:gd name="connsiteX171" fmla="*/ 250633 w 1197469"/>
              <a:gd name="connsiteY171" fmla="*/ 150487 h 1216800"/>
              <a:gd name="connsiteX172" fmla="*/ 233883 w 1197469"/>
              <a:gd name="connsiteY172" fmla="*/ 166001 h 1216800"/>
              <a:gd name="connsiteX173" fmla="*/ 228617 w 1197469"/>
              <a:gd name="connsiteY173" fmla="*/ 170172 h 1216800"/>
              <a:gd name="connsiteX174" fmla="*/ 208267 w 1197469"/>
              <a:gd name="connsiteY174" fmla="*/ 189727 h 1216800"/>
              <a:gd name="connsiteX175" fmla="*/ 195835 w 1197469"/>
              <a:gd name="connsiteY175" fmla="*/ 201242 h 1216800"/>
              <a:gd name="connsiteX176" fmla="*/ 181013 w 1197469"/>
              <a:gd name="connsiteY176" fmla="*/ 217412 h 1216800"/>
              <a:gd name="connsiteX177" fmla="*/ 167089 w 1197469"/>
              <a:gd name="connsiteY177" fmla="*/ 233582 h 1216800"/>
              <a:gd name="connsiteX178" fmla="*/ 142385 w 1197469"/>
              <a:gd name="connsiteY178" fmla="*/ 266820 h 1216800"/>
              <a:gd name="connsiteX179" fmla="*/ 119926 w 1197469"/>
              <a:gd name="connsiteY179" fmla="*/ 301406 h 1216800"/>
              <a:gd name="connsiteX180" fmla="*/ 99265 w 1197469"/>
              <a:gd name="connsiteY180" fmla="*/ 338686 h 1216800"/>
              <a:gd name="connsiteX181" fmla="*/ 106452 w 1197469"/>
              <a:gd name="connsiteY181" fmla="*/ 326559 h 1216800"/>
              <a:gd name="connsiteX182" fmla="*/ 114986 w 1197469"/>
              <a:gd name="connsiteY182" fmla="*/ 313533 h 1216800"/>
              <a:gd name="connsiteX183" fmla="*/ 123520 w 1197469"/>
              <a:gd name="connsiteY183" fmla="*/ 300507 h 1216800"/>
              <a:gd name="connsiteX184" fmla="*/ 132503 w 1197469"/>
              <a:gd name="connsiteY184" fmla="*/ 290176 h 1216800"/>
              <a:gd name="connsiteX185" fmla="*/ 155860 w 1197469"/>
              <a:gd name="connsiteY185" fmla="*/ 256040 h 1216800"/>
              <a:gd name="connsiteX186" fmla="*/ 182360 w 1197469"/>
              <a:gd name="connsiteY186" fmla="*/ 223700 h 1216800"/>
              <a:gd name="connsiteX187" fmla="*/ 211556 w 1197469"/>
              <a:gd name="connsiteY187" fmla="*/ 193157 h 1216800"/>
              <a:gd name="connsiteX188" fmla="*/ 243447 w 1197469"/>
              <a:gd name="connsiteY188" fmla="*/ 164860 h 1216800"/>
              <a:gd name="connsiteX189" fmla="*/ 260065 w 1197469"/>
              <a:gd name="connsiteY189" fmla="*/ 151385 h 1216800"/>
              <a:gd name="connsiteX190" fmla="*/ 277134 w 1197469"/>
              <a:gd name="connsiteY190" fmla="*/ 138808 h 1216800"/>
              <a:gd name="connsiteX191" fmla="*/ 294651 w 1197469"/>
              <a:gd name="connsiteY191" fmla="*/ 126681 h 1216800"/>
              <a:gd name="connsiteX192" fmla="*/ 312618 w 1197469"/>
              <a:gd name="connsiteY192" fmla="*/ 115452 h 1216800"/>
              <a:gd name="connsiteX193" fmla="*/ 321601 w 1197469"/>
              <a:gd name="connsiteY193" fmla="*/ 110062 h 1216800"/>
              <a:gd name="connsiteX194" fmla="*/ 331033 w 1197469"/>
              <a:gd name="connsiteY194" fmla="*/ 105121 h 1216800"/>
              <a:gd name="connsiteX195" fmla="*/ 349449 w 1197469"/>
              <a:gd name="connsiteY195" fmla="*/ 95239 h 1216800"/>
              <a:gd name="connsiteX196" fmla="*/ 387179 w 1197469"/>
              <a:gd name="connsiteY196" fmla="*/ 77722 h 1216800"/>
              <a:gd name="connsiteX197" fmla="*/ 512945 w 1197469"/>
              <a:gd name="connsiteY197" fmla="*/ 42687 h 1216800"/>
              <a:gd name="connsiteX198" fmla="*/ 637363 w 1197469"/>
              <a:gd name="connsiteY198" fmla="*/ 33255 h 1216800"/>
              <a:gd name="connsiteX199" fmla="*/ 637363 w 1197469"/>
              <a:gd name="connsiteY199" fmla="*/ 30560 h 1216800"/>
              <a:gd name="connsiteX200" fmla="*/ 628829 w 1197469"/>
              <a:gd name="connsiteY200" fmla="*/ 31009 h 1216800"/>
              <a:gd name="connsiteX201" fmla="*/ 607269 w 1197469"/>
              <a:gd name="connsiteY201" fmla="*/ 30111 h 1216800"/>
              <a:gd name="connsiteX202" fmla="*/ 587056 w 1197469"/>
              <a:gd name="connsiteY202" fmla="*/ 29661 h 1216800"/>
              <a:gd name="connsiteX203" fmla="*/ 567743 w 1197469"/>
              <a:gd name="connsiteY203" fmla="*/ 29661 h 1216800"/>
              <a:gd name="connsiteX204" fmla="*/ 674261 w 1197469"/>
              <a:gd name="connsiteY204" fmla="*/ 11083 h 1216800"/>
              <a:gd name="connsiteX205" fmla="*/ 742018 w 1197469"/>
              <a:gd name="connsiteY205" fmla="*/ 17534 h 1216800"/>
              <a:gd name="connsiteX206" fmla="*/ 873174 w 1197469"/>
              <a:gd name="connsiteY206" fmla="*/ 64247 h 1216800"/>
              <a:gd name="connsiteX207" fmla="*/ 870479 w 1197469"/>
              <a:gd name="connsiteY207" fmla="*/ 63349 h 1216800"/>
              <a:gd name="connsiteX208" fmla="*/ 854882 w 1197469"/>
              <a:gd name="connsiteY208" fmla="*/ 58083 h 1216800"/>
              <a:gd name="connsiteX209" fmla="*/ 846223 w 1197469"/>
              <a:gd name="connsiteY209" fmla="*/ 54815 h 1216800"/>
              <a:gd name="connsiteX210" fmla="*/ 839606 w 1197469"/>
              <a:gd name="connsiteY210" fmla="*/ 52924 h 1216800"/>
              <a:gd name="connsiteX211" fmla="*/ 819831 w 1197469"/>
              <a:gd name="connsiteY211" fmla="*/ 46247 h 1216800"/>
              <a:gd name="connsiteX212" fmla="*/ 824664 w 1197469"/>
              <a:gd name="connsiteY212" fmla="*/ 47628 h 1216800"/>
              <a:gd name="connsiteX213" fmla="*/ 766722 w 1197469"/>
              <a:gd name="connsiteY213" fmla="*/ 28314 h 1216800"/>
              <a:gd name="connsiteX214" fmla="*/ 661822 w 1197469"/>
              <a:gd name="connsiteY214" fmla="*/ 9898 h 1216800"/>
              <a:gd name="connsiteX215" fmla="*/ 667906 w 1197469"/>
              <a:gd name="connsiteY215" fmla="*/ 9898 h 1216800"/>
              <a:gd name="connsiteX216" fmla="*/ 674261 w 1197469"/>
              <a:gd name="connsiteY216" fmla="*/ 11083 h 1216800"/>
              <a:gd name="connsiteX217" fmla="*/ 588460 w 1197469"/>
              <a:gd name="connsiteY217" fmla="*/ 747 h 1216800"/>
              <a:gd name="connsiteX218" fmla="*/ 663414 w 1197469"/>
              <a:gd name="connsiteY218" fmla="*/ 1364 h 1216800"/>
              <a:gd name="connsiteX219" fmla="*/ 814333 w 1197469"/>
              <a:gd name="connsiteY219" fmla="*/ 31009 h 1216800"/>
              <a:gd name="connsiteX220" fmla="*/ 961659 w 1197469"/>
              <a:gd name="connsiteY220" fmla="*/ 105121 h 1216800"/>
              <a:gd name="connsiteX221" fmla="*/ 742018 w 1197469"/>
              <a:gd name="connsiteY221" fmla="*/ 17085 h 1216800"/>
              <a:gd name="connsiteX222" fmla="*/ 629727 w 1197469"/>
              <a:gd name="connsiteY222" fmla="*/ 2263 h 1216800"/>
              <a:gd name="connsiteX223" fmla="*/ 529563 w 1197469"/>
              <a:gd name="connsiteY223" fmla="*/ 10348 h 1216800"/>
              <a:gd name="connsiteX224" fmla="*/ 508453 w 1197469"/>
              <a:gd name="connsiteY224" fmla="*/ 14390 h 1216800"/>
              <a:gd name="connsiteX225" fmla="*/ 487791 w 1197469"/>
              <a:gd name="connsiteY225" fmla="*/ 19331 h 1216800"/>
              <a:gd name="connsiteX226" fmla="*/ 615241 w 1197469"/>
              <a:gd name="connsiteY226" fmla="*/ 5463 h 1216800"/>
              <a:gd name="connsiteX227" fmla="*/ 661822 w 1197469"/>
              <a:gd name="connsiteY227" fmla="*/ 9898 h 1216800"/>
              <a:gd name="connsiteX228" fmla="*/ 576726 w 1197469"/>
              <a:gd name="connsiteY228" fmla="*/ 9898 h 1216800"/>
              <a:gd name="connsiteX229" fmla="*/ 556064 w 1197469"/>
              <a:gd name="connsiteY229" fmla="*/ 12593 h 1216800"/>
              <a:gd name="connsiteX230" fmla="*/ 514292 w 1197469"/>
              <a:gd name="connsiteY230" fmla="*/ 19331 h 1216800"/>
              <a:gd name="connsiteX231" fmla="*/ 671050 w 1197469"/>
              <a:gd name="connsiteY231" fmla="*/ 12593 h 1216800"/>
              <a:gd name="connsiteX232" fmla="*/ 766722 w 1197469"/>
              <a:gd name="connsiteY232" fmla="*/ 28314 h 1216800"/>
              <a:gd name="connsiteX233" fmla="*/ 819831 w 1197469"/>
              <a:gd name="connsiteY233" fmla="*/ 46247 h 1216800"/>
              <a:gd name="connsiteX234" fmla="*/ 818376 w 1197469"/>
              <a:gd name="connsiteY234" fmla="*/ 45831 h 1216800"/>
              <a:gd name="connsiteX235" fmla="*/ 800858 w 1197469"/>
              <a:gd name="connsiteY235" fmla="*/ 42238 h 1216800"/>
              <a:gd name="connsiteX236" fmla="*/ 781095 w 1197469"/>
              <a:gd name="connsiteY236" fmla="*/ 39992 h 1216800"/>
              <a:gd name="connsiteX237" fmla="*/ 775256 w 1197469"/>
              <a:gd name="connsiteY237" fmla="*/ 46281 h 1216800"/>
              <a:gd name="connsiteX238" fmla="*/ 874970 w 1197469"/>
              <a:gd name="connsiteY238" fmla="*/ 84909 h 1216800"/>
              <a:gd name="connsiteX239" fmla="*/ 964803 w 1197469"/>
              <a:gd name="connsiteY239" fmla="*/ 138359 h 1216800"/>
              <a:gd name="connsiteX240" fmla="*/ 999838 w 1197469"/>
              <a:gd name="connsiteY240" fmla="*/ 165758 h 1216800"/>
              <a:gd name="connsiteX241" fmla="*/ 1014211 w 1197469"/>
              <a:gd name="connsiteY241" fmla="*/ 177885 h 1216800"/>
              <a:gd name="connsiteX242" fmla="*/ 1026339 w 1197469"/>
              <a:gd name="connsiteY242" fmla="*/ 189115 h 1216800"/>
              <a:gd name="connsiteX243" fmla="*/ 1042957 w 1197469"/>
              <a:gd name="connsiteY243" fmla="*/ 205285 h 1216800"/>
              <a:gd name="connsiteX244" fmla="*/ 1047449 w 1197469"/>
              <a:gd name="connsiteY244" fmla="*/ 209776 h 1216800"/>
              <a:gd name="connsiteX245" fmla="*/ 1048797 w 1197469"/>
              <a:gd name="connsiteY245" fmla="*/ 211573 h 1216800"/>
              <a:gd name="connsiteX246" fmla="*/ 1042957 w 1197469"/>
              <a:gd name="connsiteY246" fmla="*/ 207530 h 1216800"/>
              <a:gd name="connsiteX247" fmla="*/ 1025440 w 1197469"/>
              <a:gd name="connsiteY247" fmla="*/ 191810 h 1216800"/>
              <a:gd name="connsiteX248" fmla="*/ 1012864 w 1197469"/>
              <a:gd name="connsiteY248" fmla="*/ 181030 h 1216800"/>
              <a:gd name="connsiteX249" fmla="*/ 998490 w 1197469"/>
              <a:gd name="connsiteY249" fmla="*/ 169351 h 1216800"/>
              <a:gd name="connsiteX250" fmla="*/ 966151 w 1197469"/>
              <a:gd name="connsiteY250" fmla="*/ 145097 h 1216800"/>
              <a:gd name="connsiteX251" fmla="*/ 902370 w 1197469"/>
              <a:gd name="connsiteY251" fmla="*/ 105570 h 1216800"/>
              <a:gd name="connsiteX252" fmla="*/ 890242 w 1197469"/>
              <a:gd name="connsiteY252" fmla="*/ 99282 h 1216800"/>
              <a:gd name="connsiteX253" fmla="*/ 881259 w 1197469"/>
              <a:gd name="connsiteY253" fmla="*/ 94790 h 1216800"/>
              <a:gd name="connsiteX254" fmla="*/ 874970 w 1197469"/>
              <a:gd name="connsiteY254" fmla="*/ 92095 h 1216800"/>
              <a:gd name="connsiteX255" fmla="*/ 891589 w 1197469"/>
              <a:gd name="connsiteY255" fmla="*/ 101528 h 1216800"/>
              <a:gd name="connsiteX256" fmla="*/ 907759 w 1197469"/>
              <a:gd name="connsiteY256" fmla="*/ 111409 h 1216800"/>
              <a:gd name="connsiteX257" fmla="*/ 876318 w 1197469"/>
              <a:gd name="connsiteY257" fmla="*/ 96587 h 1216800"/>
              <a:gd name="connsiteX258" fmla="*/ 857902 w 1197469"/>
              <a:gd name="connsiteY258" fmla="*/ 87604 h 1216800"/>
              <a:gd name="connsiteX259" fmla="*/ 838588 w 1197469"/>
              <a:gd name="connsiteY259" fmla="*/ 79069 h 1216800"/>
              <a:gd name="connsiteX260" fmla="*/ 820172 w 1197469"/>
              <a:gd name="connsiteY260" fmla="*/ 71883 h 1216800"/>
              <a:gd name="connsiteX261" fmla="*/ 805350 w 1197469"/>
              <a:gd name="connsiteY261" fmla="*/ 66942 h 1216800"/>
              <a:gd name="connsiteX262" fmla="*/ 712822 w 1197469"/>
              <a:gd name="connsiteY262" fmla="*/ 46281 h 1216800"/>
              <a:gd name="connsiteX263" fmla="*/ 700695 w 1197469"/>
              <a:gd name="connsiteY263" fmla="*/ 44484 h 1216800"/>
              <a:gd name="connsiteX264" fmla="*/ 688118 w 1197469"/>
              <a:gd name="connsiteY264" fmla="*/ 42687 h 1216800"/>
              <a:gd name="connsiteX265" fmla="*/ 662965 w 1197469"/>
              <a:gd name="connsiteY265" fmla="*/ 39992 h 1216800"/>
              <a:gd name="connsiteX266" fmla="*/ 637812 w 1197469"/>
              <a:gd name="connsiteY266" fmla="*/ 38645 h 1216800"/>
              <a:gd name="connsiteX267" fmla="*/ 612659 w 1197469"/>
              <a:gd name="connsiteY267" fmla="*/ 39094 h 1216800"/>
              <a:gd name="connsiteX268" fmla="*/ 604574 w 1197469"/>
              <a:gd name="connsiteY268" fmla="*/ 39543 h 1216800"/>
              <a:gd name="connsiteX269" fmla="*/ 596489 w 1197469"/>
              <a:gd name="connsiteY269" fmla="*/ 40441 h 1216800"/>
              <a:gd name="connsiteX270" fmla="*/ 579870 w 1197469"/>
              <a:gd name="connsiteY270" fmla="*/ 41789 h 1216800"/>
              <a:gd name="connsiteX271" fmla="*/ 562353 w 1197469"/>
              <a:gd name="connsiteY271" fmla="*/ 44035 h 1216800"/>
              <a:gd name="connsiteX272" fmla="*/ 544835 w 1197469"/>
              <a:gd name="connsiteY272" fmla="*/ 46730 h 1216800"/>
              <a:gd name="connsiteX273" fmla="*/ 472520 w 1197469"/>
              <a:gd name="connsiteY273" fmla="*/ 64247 h 1216800"/>
              <a:gd name="connsiteX274" fmla="*/ 461740 w 1197469"/>
              <a:gd name="connsiteY274" fmla="*/ 68289 h 1216800"/>
              <a:gd name="connsiteX275" fmla="*/ 457248 w 1197469"/>
              <a:gd name="connsiteY275" fmla="*/ 70984 h 1216800"/>
              <a:gd name="connsiteX276" fmla="*/ 449786 w 1197469"/>
              <a:gd name="connsiteY276" fmla="*/ 73243 h 1216800"/>
              <a:gd name="connsiteX277" fmla="*/ 488256 w 1197469"/>
              <a:gd name="connsiteY277" fmla="*/ 63351 h 1216800"/>
              <a:gd name="connsiteX278" fmla="*/ 494791 w 1197469"/>
              <a:gd name="connsiteY278" fmla="*/ 62354 h 1216800"/>
              <a:gd name="connsiteX279" fmla="*/ 505309 w 1197469"/>
              <a:gd name="connsiteY279" fmla="*/ 59756 h 1216800"/>
              <a:gd name="connsiteX280" fmla="*/ 538193 w 1197469"/>
              <a:gd name="connsiteY280" fmla="*/ 54130 h 1216800"/>
              <a:gd name="connsiteX281" fmla="*/ 516089 w 1197469"/>
              <a:gd name="connsiteY281" fmla="*/ 56612 h 1216800"/>
              <a:gd name="connsiteX282" fmla="*/ 472071 w 1197469"/>
              <a:gd name="connsiteY282" fmla="*/ 65146 h 1216800"/>
              <a:gd name="connsiteX283" fmla="*/ 721805 w 1197469"/>
              <a:gd name="connsiteY283" fmla="*/ 50323 h 1216800"/>
              <a:gd name="connsiteX284" fmla="*/ 853859 w 1197469"/>
              <a:gd name="connsiteY284" fmla="*/ 90299 h 1216800"/>
              <a:gd name="connsiteX285" fmla="*/ 963904 w 1197469"/>
              <a:gd name="connsiteY285" fmla="*/ 151834 h 1216800"/>
              <a:gd name="connsiteX286" fmla="*/ 967049 w 1197469"/>
              <a:gd name="connsiteY286" fmla="*/ 154080 h 1216800"/>
              <a:gd name="connsiteX287" fmla="*/ 1124705 w 1197469"/>
              <a:gd name="connsiteY287" fmla="*/ 334644 h 1216800"/>
              <a:gd name="connsiteX288" fmla="*/ 1197469 w 1197469"/>
              <a:gd name="connsiteY288" fmla="*/ 563268 h 1216800"/>
              <a:gd name="connsiteX289" fmla="*/ 1189834 w 1197469"/>
              <a:gd name="connsiteY289" fmla="*/ 564615 h 1216800"/>
              <a:gd name="connsiteX290" fmla="*/ 1123357 w 1197469"/>
              <a:gd name="connsiteY290" fmla="*/ 351712 h 1216800"/>
              <a:gd name="connsiteX291" fmla="*/ 1098977 w 1197469"/>
              <a:gd name="connsiteY291" fmla="*/ 315540 h 1216800"/>
              <a:gd name="connsiteX292" fmla="*/ 1098205 w 1197469"/>
              <a:gd name="connsiteY292" fmla="*/ 313982 h 1216800"/>
              <a:gd name="connsiteX293" fmla="*/ 1096637 w 1197469"/>
              <a:gd name="connsiteY293" fmla="*/ 312069 h 1216800"/>
              <a:gd name="connsiteX294" fmla="*/ 1061485 w 1197469"/>
              <a:gd name="connsiteY294" fmla="*/ 259914 h 1216800"/>
              <a:gd name="connsiteX295" fmla="*/ 1021474 w 1197469"/>
              <a:gd name="connsiteY295" fmla="*/ 220294 h 1216800"/>
              <a:gd name="connsiteX296" fmla="*/ 1016906 w 1197469"/>
              <a:gd name="connsiteY296" fmla="*/ 214717 h 1216800"/>
              <a:gd name="connsiteX297" fmla="*/ 1008365 w 1197469"/>
              <a:gd name="connsiteY297" fmla="*/ 207313 h 1216800"/>
              <a:gd name="connsiteX298" fmla="*/ 986812 w 1197469"/>
              <a:gd name="connsiteY298" fmla="*/ 185971 h 1216800"/>
              <a:gd name="connsiteX299" fmla="*/ 952675 w 1197469"/>
              <a:gd name="connsiteY299" fmla="*/ 160818 h 1216800"/>
              <a:gd name="connsiteX300" fmla="*/ 932193 w 1197469"/>
              <a:gd name="connsiteY300" fmla="*/ 148017 h 1216800"/>
              <a:gd name="connsiteX301" fmla="*/ 968846 w 1197469"/>
              <a:gd name="connsiteY301" fmla="*/ 173057 h 1216800"/>
              <a:gd name="connsiteX302" fmla="*/ 1008365 w 1197469"/>
              <a:gd name="connsiteY302" fmla="*/ 207313 h 1216800"/>
              <a:gd name="connsiteX303" fmla="*/ 1021474 w 1197469"/>
              <a:gd name="connsiteY303" fmla="*/ 220294 h 1216800"/>
              <a:gd name="connsiteX304" fmla="*/ 1096637 w 1197469"/>
              <a:gd name="connsiteY304" fmla="*/ 312069 h 1216800"/>
              <a:gd name="connsiteX305" fmla="*/ 1098977 w 1197469"/>
              <a:gd name="connsiteY305" fmla="*/ 315540 h 1216800"/>
              <a:gd name="connsiteX306" fmla="*/ 1155473 w 1197469"/>
              <a:gd name="connsiteY306" fmla="*/ 429473 h 1216800"/>
              <a:gd name="connsiteX307" fmla="*/ 1184444 w 1197469"/>
              <a:gd name="connsiteY307" fmla="*/ 554734 h 1216800"/>
              <a:gd name="connsiteX308" fmla="*/ 1179952 w 1197469"/>
              <a:gd name="connsiteY308" fmla="*/ 543954 h 1216800"/>
              <a:gd name="connsiteX309" fmla="*/ 1149858 w 1197469"/>
              <a:gd name="connsiteY309" fmla="*/ 426722 h 1216800"/>
              <a:gd name="connsiteX310" fmla="*/ 1099103 w 1197469"/>
              <a:gd name="connsiteY310" fmla="*/ 330152 h 1216800"/>
              <a:gd name="connsiteX311" fmla="*/ 1115273 w 1197469"/>
              <a:gd name="connsiteY311" fmla="*/ 358898 h 1216800"/>
              <a:gd name="connsiteX312" fmla="*/ 1129197 w 1197469"/>
              <a:gd name="connsiteY312" fmla="*/ 385848 h 1216800"/>
              <a:gd name="connsiteX313" fmla="*/ 1135485 w 1197469"/>
              <a:gd name="connsiteY313" fmla="*/ 399323 h 1216800"/>
              <a:gd name="connsiteX314" fmla="*/ 1141324 w 1197469"/>
              <a:gd name="connsiteY314" fmla="*/ 413247 h 1216800"/>
              <a:gd name="connsiteX315" fmla="*/ 1147163 w 1197469"/>
              <a:gd name="connsiteY315" fmla="*/ 427620 h 1216800"/>
              <a:gd name="connsiteX316" fmla="*/ 1152553 w 1197469"/>
              <a:gd name="connsiteY316" fmla="*/ 443341 h 1216800"/>
              <a:gd name="connsiteX317" fmla="*/ 1149858 w 1197469"/>
              <a:gd name="connsiteY317" fmla="*/ 440646 h 1216800"/>
              <a:gd name="connsiteX318" fmla="*/ 1175460 w 1197469"/>
              <a:gd name="connsiteY318" fmla="*/ 533174 h 1216800"/>
              <a:gd name="connsiteX319" fmla="*/ 1168017 w 1197469"/>
              <a:gd name="connsiteY319" fmla="*/ 514950 h 1216800"/>
              <a:gd name="connsiteX320" fmla="*/ 1176086 w 1197469"/>
              <a:gd name="connsiteY320" fmla="*/ 567817 h 1216800"/>
              <a:gd name="connsiteX321" fmla="*/ 1179054 w 1197469"/>
              <a:gd name="connsiteY321" fmla="*/ 626600 h 1216800"/>
              <a:gd name="connsiteX322" fmla="*/ 1133873 w 1197469"/>
              <a:gd name="connsiteY322" fmla="*/ 850388 h 1216800"/>
              <a:gd name="connsiteX323" fmla="*/ 1127039 w 1197469"/>
              <a:gd name="connsiteY323" fmla="*/ 864575 h 1216800"/>
              <a:gd name="connsiteX324" fmla="*/ 1124649 w 1197469"/>
              <a:gd name="connsiteY324" fmla="*/ 872292 h 1216800"/>
              <a:gd name="connsiteX325" fmla="*/ 1125603 w 1197469"/>
              <a:gd name="connsiteY325" fmla="*/ 876334 h 1216800"/>
              <a:gd name="connsiteX326" fmla="*/ 1136833 w 1197469"/>
              <a:gd name="connsiteY326" fmla="*/ 852978 h 1216800"/>
              <a:gd name="connsiteX327" fmla="*/ 1143570 w 1197469"/>
              <a:gd name="connsiteY327" fmla="*/ 834113 h 1216800"/>
              <a:gd name="connsiteX328" fmla="*/ 1147163 w 1197469"/>
              <a:gd name="connsiteY328" fmla="*/ 823333 h 1216800"/>
              <a:gd name="connsiteX329" fmla="*/ 1150308 w 1197469"/>
              <a:gd name="connsiteY329" fmla="*/ 812104 h 1216800"/>
              <a:gd name="connsiteX330" fmla="*/ 1153002 w 1197469"/>
              <a:gd name="connsiteY330" fmla="*/ 806265 h 1216800"/>
              <a:gd name="connsiteX331" fmla="*/ 1150308 w 1197469"/>
              <a:gd name="connsiteY331" fmla="*/ 825130 h 1216800"/>
              <a:gd name="connsiteX332" fmla="*/ 1151206 w 1197469"/>
              <a:gd name="connsiteY332" fmla="*/ 832316 h 1216800"/>
              <a:gd name="connsiteX333" fmla="*/ 1108086 w 1197469"/>
              <a:gd name="connsiteY333" fmla="*/ 923946 h 1216800"/>
              <a:gd name="connsiteX334" fmla="*/ 1050593 w 1197469"/>
              <a:gd name="connsiteY334" fmla="*/ 1005244 h 1216800"/>
              <a:gd name="connsiteX335" fmla="*/ 1034872 w 1197469"/>
              <a:gd name="connsiteY335" fmla="*/ 1023211 h 1216800"/>
              <a:gd name="connsiteX336" fmla="*/ 1018253 w 1197469"/>
              <a:gd name="connsiteY336" fmla="*/ 1040728 h 1216800"/>
              <a:gd name="connsiteX337" fmla="*/ 1001185 w 1197469"/>
              <a:gd name="connsiteY337" fmla="*/ 1057347 h 1216800"/>
              <a:gd name="connsiteX338" fmla="*/ 983668 w 1197469"/>
              <a:gd name="connsiteY338" fmla="*/ 1073068 h 1216800"/>
              <a:gd name="connsiteX339" fmla="*/ 907310 w 1197469"/>
              <a:gd name="connsiteY339" fmla="*/ 1129663 h 1216800"/>
              <a:gd name="connsiteX340" fmla="*/ 819274 w 1197469"/>
              <a:gd name="connsiteY340" fmla="*/ 1175028 h 1216800"/>
              <a:gd name="connsiteX341" fmla="*/ 802655 w 1197469"/>
              <a:gd name="connsiteY341" fmla="*/ 1181765 h 1216800"/>
              <a:gd name="connsiteX342" fmla="*/ 709229 w 1197469"/>
              <a:gd name="connsiteY342" fmla="*/ 1207817 h 1216800"/>
              <a:gd name="connsiteX343" fmla="*/ 661617 w 1197469"/>
              <a:gd name="connsiteY343" fmla="*/ 1214554 h 1216800"/>
              <a:gd name="connsiteX344" fmla="*/ 637812 w 1197469"/>
              <a:gd name="connsiteY344" fmla="*/ 1216351 h 1216800"/>
              <a:gd name="connsiteX345" fmla="*/ 613557 w 1197469"/>
              <a:gd name="connsiteY345" fmla="*/ 1216800 h 1216800"/>
              <a:gd name="connsiteX346" fmla="*/ 626134 w 1197469"/>
              <a:gd name="connsiteY346" fmla="*/ 1214554 h 1216800"/>
              <a:gd name="connsiteX347" fmla="*/ 471172 w 1197469"/>
              <a:gd name="connsiteY347" fmla="*/ 1200630 h 1216800"/>
              <a:gd name="connsiteX348" fmla="*/ 291507 w 1197469"/>
              <a:gd name="connsiteY348" fmla="*/ 1132357 h 1216800"/>
              <a:gd name="connsiteX349" fmla="*/ 139241 w 1197469"/>
              <a:gd name="connsiteY349" fmla="*/ 1002999 h 1216800"/>
              <a:gd name="connsiteX350" fmla="*/ 54538 w 1197469"/>
              <a:gd name="connsiteY350" fmla="*/ 866691 h 1216800"/>
              <a:gd name="connsiteX351" fmla="*/ 43312 w 1197469"/>
              <a:gd name="connsiteY351" fmla="*/ 838759 h 1216800"/>
              <a:gd name="connsiteX352" fmla="*/ 41772 w 1197469"/>
              <a:gd name="connsiteY352" fmla="*/ 833215 h 1216800"/>
              <a:gd name="connsiteX353" fmla="*/ 38628 w 1197469"/>
              <a:gd name="connsiteY353" fmla="*/ 823333 h 1216800"/>
              <a:gd name="connsiteX354" fmla="*/ 31890 w 1197469"/>
              <a:gd name="connsiteY354" fmla="*/ 804019 h 1216800"/>
              <a:gd name="connsiteX355" fmla="*/ 27890 w 1197469"/>
              <a:gd name="connsiteY355" fmla="*/ 790785 h 1216800"/>
              <a:gd name="connsiteX356" fmla="*/ 20946 w 1197469"/>
              <a:gd name="connsiteY356" fmla="*/ 763555 h 1216800"/>
              <a:gd name="connsiteX357" fmla="*/ 14787 w 1197469"/>
              <a:gd name="connsiteY357" fmla="*/ 734563 h 1216800"/>
              <a:gd name="connsiteX358" fmla="*/ 10331 w 1197469"/>
              <a:gd name="connsiteY358" fmla="*/ 706551 h 1216800"/>
              <a:gd name="connsiteX359" fmla="*/ 8085 w 1197469"/>
              <a:gd name="connsiteY359" fmla="*/ 686788 h 1216800"/>
              <a:gd name="connsiteX360" fmla="*/ 6737 w 1197469"/>
              <a:gd name="connsiteY360" fmla="*/ 667024 h 1216800"/>
              <a:gd name="connsiteX361" fmla="*/ 5839 w 1197469"/>
              <a:gd name="connsiteY361" fmla="*/ 657143 h 1216800"/>
              <a:gd name="connsiteX362" fmla="*/ 5390 w 1197469"/>
              <a:gd name="connsiteY362" fmla="*/ 647261 h 1216800"/>
              <a:gd name="connsiteX363" fmla="*/ 4492 w 1197469"/>
              <a:gd name="connsiteY363" fmla="*/ 627947 h 1216800"/>
              <a:gd name="connsiteX364" fmla="*/ 6850 w 1197469"/>
              <a:gd name="connsiteY364" fmla="*/ 554340 h 1216800"/>
              <a:gd name="connsiteX365" fmla="*/ 13573 w 1197469"/>
              <a:gd name="connsiteY365" fmla="*/ 491106 h 1216800"/>
              <a:gd name="connsiteX366" fmla="*/ 13475 w 1197469"/>
              <a:gd name="connsiteY366" fmla="*/ 491402 h 1216800"/>
              <a:gd name="connsiteX367" fmla="*/ 1347 w 1197469"/>
              <a:gd name="connsiteY367" fmla="*/ 604591 h 1216800"/>
              <a:gd name="connsiteX368" fmla="*/ 13419 w 1197469"/>
              <a:gd name="connsiteY368" fmla="*/ 487359 h 1216800"/>
              <a:gd name="connsiteX369" fmla="*/ 19982 w 1197469"/>
              <a:gd name="connsiteY369" fmla="*/ 466989 h 1216800"/>
              <a:gd name="connsiteX370" fmla="*/ 16264 w 1197469"/>
              <a:gd name="connsiteY370" fmla="*/ 481383 h 1216800"/>
              <a:gd name="connsiteX371" fmla="*/ 17012 w 1197469"/>
              <a:gd name="connsiteY371" fmla="*/ 479330 h 1216800"/>
              <a:gd name="connsiteX372" fmla="*/ 19763 w 1197469"/>
              <a:gd name="connsiteY372" fmla="*/ 471189 h 1216800"/>
              <a:gd name="connsiteX373" fmla="*/ 49408 w 1197469"/>
              <a:gd name="connsiteY373" fmla="*/ 385848 h 1216800"/>
              <a:gd name="connsiteX374" fmla="*/ 85790 w 1197469"/>
              <a:gd name="connsiteY374" fmla="*/ 309939 h 1216800"/>
              <a:gd name="connsiteX375" fmla="*/ 94381 w 1197469"/>
              <a:gd name="connsiteY375" fmla="*/ 293580 h 1216800"/>
              <a:gd name="connsiteX376" fmla="*/ 93052 w 1197469"/>
              <a:gd name="connsiteY376" fmla="*/ 293760 h 1216800"/>
              <a:gd name="connsiteX377" fmla="*/ 72484 w 1197469"/>
              <a:gd name="connsiteY377" fmla="*/ 328335 h 1216800"/>
              <a:gd name="connsiteX378" fmla="*/ 38328 w 1197469"/>
              <a:gd name="connsiteY378" fmla="*/ 410046 h 1216800"/>
              <a:gd name="connsiteX379" fmla="*/ 50755 w 1197469"/>
              <a:gd name="connsiteY379" fmla="*/ 371475 h 1216800"/>
              <a:gd name="connsiteX380" fmla="*/ 76357 w 1197469"/>
              <a:gd name="connsiteY380" fmla="*/ 315330 h 1216800"/>
              <a:gd name="connsiteX381" fmla="*/ 156308 w 1197469"/>
              <a:gd name="connsiteY381" fmla="*/ 201242 h 1216800"/>
              <a:gd name="connsiteX382" fmla="*/ 168436 w 1197469"/>
              <a:gd name="connsiteY382" fmla="*/ 188216 h 1216800"/>
              <a:gd name="connsiteX383" fmla="*/ 181462 w 1197469"/>
              <a:gd name="connsiteY383" fmla="*/ 175640 h 1216800"/>
              <a:gd name="connsiteX384" fmla="*/ 188199 w 1197469"/>
              <a:gd name="connsiteY384" fmla="*/ 169351 h 1216800"/>
              <a:gd name="connsiteX385" fmla="*/ 194937 w 1197469"/>
              <a:gd name="connsiteY385" fmla="*/ 163513 h 1216800"/>
              <a:gd name="connsiteX386" fmla="*/ 208861 w 1197469"/>
              <a:gd name="connsiteY386" fmla="*/ 151385 h 1216800"/>
              <a:gd name="connsiteX387" fmla="*/ 223234 w 1197469"/>
              <a:gd name="connsiteY387" fmla="*/ 139707 h 1216800"/>
              <a:gd name="connsiteX388" fmla="*/ 238056 w 1197469"/>
              <a:gd name="connsiteY388" fmla="*/ 128478 h 1216800"/>
              <a:gd name="connsiteX389" fmla="*/ 268599 w 1197469"/>
              <a:gd name="connsiteY389" fmla="*/ 107816 h 1216800"/>
              <a:gd name="connsiteX390" fmla="*/ 261330 w 1197469"/>
              <a:gd name="connsiteY390" fmla="*/ 113555 h 1216800"/>
              <a:gd name="connsiteX391" fmla="*/ 311383 w 1197469"/>
              <a:gd name="connsiteY391" fmla="*/ 80922 h 1216800"/>
              <a:gd name="connsiteX392" fmla="*/ 375950 w 1197469"/>
              <a:gd name="connsiteY392" fmla="*/ 48976 h 1216800"/>
              <a:gd name="connsiteX393" fmla="*/ 515190 w 1197469"/>
              <a:gd name="connsiteY393" fmla="*/ 8551 h 1216800"/>
              <a:gd name="connsiteX394" fmla="*/ 588460 w 1197469"/>
              <a:gd name="connsiteY394" fmla="*/ 74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Lst>
            <a:rect l="l" t="t" r="r" b="b"/>
            <a:pathLst>
              <a:path w="1197469" h="1216800">
                <a:moveTo>
                  <a:pt x="39291" y="828753"/>
                </a:moveTo>
                <a:lnTo>
                  <a:pt x="43312" y="838759"/>
                </a:lnTo>
                <a:lnTo>
                  <a:pt x="44018" y="841300"/>
                </a:lnTo>
                <a:cubicBezTo>
                  <a:pt x="46713" y="847588"/>
                  <a:pt x="48959" y="854325"/>
                  <a:pt x="51654" y="860614"/>
                </a:cubicBezTo>
                <a:cubicBezTo>
                  <a:pt x="48959" y="854325"/>
                  <a:pt x="46713" y="848037"/>
                  <a:pt x="44018" y="841749"/>
                </a:cubicBezTo>
                <a:cubicBezTo>
                  <a:pt x="43120" y="838605"/>
                  <a:pt x="41772" y="835460"/>
                  <a:pt x="40425" y="832316"/>
                </a:cubicBezTo>
                <a:close/>
                <a:moveTo>
                  <a:pt x="32372" y="808362"/>
                </a:moveTo>
                <a:lnTo>
                  <a:pt x="37280" y="822435"/>
                </a:lnTo>
                <a:lnTo>
                  <a:pt x="39291" y="828753"/>
                </a:lnTo>
                <a:lnTo>
                  <a:pt x="34585" y="817045"/>
                </a:lnTo>
                <a:close/>
                <a:moveTo>
                  <a:pt x="22442" y="770596"/>
                </a:moveTo>
                <a:lnTo>
                  <a:pt x="26052" y="784705"/>
                </a:lnTo>
                <a:lnTo>
                  <a:pt x="27890" y="790785"/>
                </a:lnTo>
                <a:lnTo>
                  <a:pt x="32372" y="808362"/>
                </a:lnTo>
                <a:lnTo>
                  <a:pt x="30543" y="803121"/>
                </a:lnTo>
                <a:cubicBezTo>
                  <a:pt x="28747" y="796832"/>
                  <a:pt x="26950" y="790095"/>
                  <a:pt x="25153" y="783357"/>
                </a:cubicBezTo>
                <a:close/>
                <a:moveTo>
                  <a:pt x="17959" y="751840"/>
                </a:moveTo>
                <a:lnTo>
                  <a:pt x="20946" y="763555"/>
                </a:lnTo>
                <a:lnTo>
                  <a:pt x="22442" y="770596"/>
                </a:lnTo>
                <a:lnTo>
                  <a:pt x="21111" y="765391"/>
                </a:lnTo>
                <a:close/>
                <a:moveTo>
                  <a:pt x="6888" y="697382"/>
                </a:moveTo>
                <a:lnTo>
                  <a:pt x="14787" y="734563"/>
                </a:lnTo>
                <a:lnTo>
                  <a:pt x="16619" y="746077"/>
                </a:lnTo>
                <a:lnTo>
                  <a:pt x="17959" y="751840"/>
                </a:lnTo>
                <a:lnTo>
                  <a:pt x="8029" y="712895"/>
                </a:lnTo>
                <a:close/>
                <a:moveTo>
                  <a:pt x="0" y="603692"/>
                </a:moveTo>
                <a:lnTo>
                  <a:pt x="6888" y="697382"/>
                </a:lnTo>
                <a:lnTo>
                  <a:pt x="6176" y="694030"/>
                </a:lnTo>
                <a:cubicBezTo>
                  <a:pt x="2021" y="664105"/>
                  <a:pt x="0" y="634011"/>
                  <a:pt x="0" y="603692"/>
                </a:cubicBezTo>
                <a:close/>
                <a:moveTo>
                  <a:pt x="8759" y="602907"/>
                </a:moveTo>
                <a:cubicBezTo>
                  <a:pt x="7861" y="602569"/>
                  <a:pt x="6737" y="604142"/>
                  <a:pt x="5390" y="607735"/>
                </a:cubicBezTo>
                <a:cubicBezTo>
                  <a:pt x="5839" y="653100"/>
                  <a:pt x="10780" y="701161"/>
                  <a:pt x="21111" y="746975"/>
                </a:cubicBezTo>
                <a:cubicBezTo>
                  <a:pt x="31442" y="792790"/>
                  <a:pt x="46713" y="836808"/>
                  <a:pt x="64230" y="875885"/>
                </a:cubicBezTo>
                <a:cubicBezTo>
                  <a:pt x="71417" y="891606"/>
                  <a:pt x="83095" y="913615"/>
                  <a:pt x="97918" y="936971"/>
                </a:cubicBezTo>
                <a:cubicBezTo>
                  <a:pt x="112740" y="960328"/>
                  <a:pt x="131156" y="983684"/>
                  <a:pt x="149122" y="1003447"/>
                </a:cubicBezTo>
                <a:cubicBezTo>
                  <a:pt x="167538" y="1022762"/>
                  <a:pt x="184606" y="1038482"/>
                  <a:pt x="196284" y="1047017"/>
                </a:cubicBezTo>
                <a:cubicBezTo>
                  <a:pt x="207963" y="1055550"/>
                  <a:pt x="213802" y="1057796"/>
                  <a:pt x="209759" y="1050160"/>
                </a:cubicBezTo>
                <a:cubicBezTo>
                  <a:pt x="191344" y="1039830"/>
                  <a:pt x="156758" y="1009287"/>
                  <a:pt x="123969" y="964819"/>
                </a:cubicBezTo>
                <a:cubicBezTo>
                  <a:pt x="107350" y="942361"/>
                  <a:pt x="91180" y="916759"/>
                  <a:pt x="77256" y="889360"/>
                </a:cubicBezTo>
                <a:cubicBezTo>
                  <a:pt x="63332" y="861512"/>
                  <a:pt x="51205" y="832316"/>
                  <a:pt x="42221" y="803121"/>
                </a:cubicBezTo>
                <a:cubicBezTo>
                  <a:pt x="33238" y="773925"/>
                  <a:pt x="26501" y="745179"/>
                  <a:pt x="22009" y="719127"/>
                </a:cubicBezTo>
                <a:cubicBezTo>
                  <a:pt x="21111" y="712390"/>
                  <a:pt x="20212" y="706101"/>
                  <a:pt x="19314" y="699813"/>
                </a:cubicBezTo>
                <a:cubicBezTo>
                  <a:pt x="18416" y="693525"/>
                  <a:pt x="17517" y="687686"/>
                  <a:pt x="17068" y="681847"/>
                </a:cubicBezTo>
                <a:cubicBezTo>
                  <a:pt x="16619" y="676008"/>
                  <a:pt x="16170" y="670618"/>
                  <a:pt x="15272" y="665228"/>
                </a:cubicBezTo>
                <a:cubicBezTo>
                  <a:pt x="14822" y="662533"/>
                  <a:pt x="14822" y="659838"/>
                  <a:pt x="14373" y="657592"/>
                </a:cubicBezTo>
                <a:cubicBezTo>
                  <a:pt x="14373" y="654897"/>
                  <a:pt x="13924" y="652651"/>
                  <a:pt x="13924" y="650405"/>
                </a:cubicBezTo>
                <a:cubicBezTo>
                  <a:pt x="13475" y="640973"/>
                  <a:pt x="12577" y="632888"/>
                  <a:pt x="12127" y="625701"/>
                </a:cubicBezTo>
                <a:cubicBezTo>
                  <a:pt x="11678" y="618964"/>
                  <a:pt x="11229" y="613574"/>
                  <a:pt x="10780" y="609531"/>
                </a:cubicBezTo>
                <a:cubicBezTo>
                  <a:pt x="10331" y="605489"/>
                  <a:pt x="9657" y="603243"/>
                  <a:pt x="8759" y="602907"/>
                </a:cubicBezTo>
                <a:close/>
                <a:moveTo>
                  <a:pt x="38328" y="410046"/>
                </a:moveTo>
                <a:lnTo>
                  <a:pt x="19982" y="466989"/>
                </a:lnTo>
                <a:lnTo>
                  <a:pt x="28802" y="432835"/>
                </a:lnTo>
                <a:close/>
                <a:moveTo>
                  <a:pt x="114764" y="261271"/>
                </a:moveTo>
                <a:lnTo>
                  <a:pt x="101062" y="280295"/>
                </a:lnTo>
                <a:lnTo>
                  <a:pt x="94166" y="291886"/>
                </a:lnTo>
                <a:lnTo>
                  <a:pt x="98367" y="285236"/>
                </a:lnTo>
                <a:cubicBezTo>
                  <a:pt x="100163" y="282541"/>
                  <a:pt x="102409" y="279846"/>
                  <a:pt x="104206" y="276701"/>
                </a:cubicBezTo>
                <a:close/>
                <a:moveTo>
                  <a:pt x="946661" y="165628"/>
                </a:moveTo>
                <a:lnTo>
                  <a:pt x="946873" y="165787"/>
                </a:lnTo>
                <a:lnTo>
                  <a:pt x="950430" y="168004"/>
                </a:lnTo>
                <a:close/>
                <a:moveTo>
                  <a:pt x="237872" y="162842"/>
                </a:moveTo>
                <a:lnTo>
                  <a:pt x="237607" y="163063"/>
                </a:lnTo>
                <a:cubicBezTo>
                  <a:pt x="228624" y="170699"/>
                  <a:pt x="221437" y="178335"/>
                  <a:pt x="215598" y="184623"/>
                </a:cubicBezTo>
                <a:cubicBezTo>
                  <a:pt x="209310" y="190013"/>
                  <a:pt x="202573" y="195403"/>
                  <a:pt x="196284" y="201242"/>
                </a:cubicBezTo>
                <a:lnTo>
                  <a:pt x="208267" y="189727"/>
                </a:lnTo>
                <a:lnTo>
                  <a:pt x="233883" y="166001"/>
                </a:lnTo>
                <a:close/>
                <a:moveTo>
                  <a:pt x="259705" y="145546"/>
                </a:moveTo>
                <a:lnTo>
                  <a:pt x="237872" y="162842"/>
                </a:lnTo>
                <a:lnTo>
                  <a:pt x="251531" y="151385"/>
                </a:lnTo>
                <a:close/>
                <a:moveTo>
                  <a:pt x="228380" y="140251"/>
                </a:moveTo>
                <a:lnTo>
                  <a:pt x="209261" y="155610"/>
                </a:lnTo>
                <a:lnTo>
                  <a:pt x="197424" y="168058"/>
                </a:lnTo>
                <a:lnTo>
                  <a:pt x="192691" y="172495"/>
                </a:lnTo>
                <a:cubicBezTo>
                  <a:pt x="190445" y="174741"/>
                  <a:pt x="187750" y="177436"/>
                  <a:pt x="185504" y="179682"/>
                </a:cubicBezTo>
                <a:cubicBezTo>
                  <a:pt x="180564" y="184623"/>
                  <a:pt x="175623" y="189564"/>
                  <a:pt x="170682" y="194505"/>
                </a:cubicBezTo>
                <a:lnTo>
                  <a:pt x="148430" y="219583"/>
                </a:lnTo>
                <a:lnTo>
                  <a:pt x="133423" y="235365"/>
                </a:lnTo>
                <a:lnTo>
                  <a:pt x="116495" y="258867"/>
                </a:lnTo>
                <a:lnTo>
                  <a:pt x="142385" y="226395"/>
                </a:lnTo>
                <a:lnTo>
                  <a:pt x="148430" y="219583"/>
                </a:lnTo>
                <a:lnTo>
                  <a:pt x="197424" y="168058"/>
                </a:lnTo>
                <a:lnTo>
                  <a:pt x="199878" y="165758"/>
                </a:lnTo>
                <a:cubicBezTo>
                  <a:pt x="203920" y="161715"/>
                  <a:pt x="208412" y="158122"/>
                  <a:pt x="212454" y="154080"/>
                </a:cubicBezTo>
                <a:lnTo>
                  <a:pt x="225480" y="142851"/>
                </a:lnTo>
                <a:close/>
                <a:moveTo>
                  <a:pt x="949512" y="114265"/>
                </a:moveTo>
                <a:cubicBezTo>
                  <a:pt x="949496" y="113974"/>
                  <a:pt x="950188" y="114027"/>
                  <a:pt x="951819" y="114553"/>
                </a:cubicBezTo>
                <a:cubicBezTo>
                  <a:pt x="953995" y="115255"/>
                  <a:pt x="957841" y="116799"/>
                  <a:pt x="963905" y="119494"/>
                </a:cubicBezTo>
                <a:cubicBezTo>
                  <a:pt x="986363" y="134766"/>
                  <a:pt x="973786" y="129376"/>
                  <a:pt x="962557" y="122638"/>
                </a:cubicBezTo>
                <a:cubicBezTo>
                  <a:pt x="955988" y="119101"/>
                  <a:pt x="949561" y="115138"/>
                  <a:pt x="949512" y="114265"/>
                </a:cubicBezTo>
                <a:close/>
                <a:moveTo>
                  <a:pt x="815144" y="90501"/>
                </a:moveTo>
                <a:lnTo>
                  <a:pt x="830054" y="96587"/>
                </a:lnTo>
                <a:lnTo>
                  <a:pt x="852962" y="106917"/>
                </a:lnTo>
                <a:lnTo>
                  <a:pt x="874970" y="118147"/>
                </a:lnTo>
                <a:cubicBezTo>
                  <a:pt x="868233" y="114553"/>
                  <a:pt x="861495" y="110960"/>
                  <a:pt x="854758" y="106917"/>
                </a:cubicBezTo>
                <a:lnTo>
                  <a:pt x="846941" y="103179"/>
                </a:lnTo>
                <a:lnTo>
                  <a:pt x="829407" y="95707"/>
                </a:lnTo>
                <a:lnTo>
                  <a:pt x="821070" y="92545"/>
                </a:lnTo>
                <a:close/>
                <a:moveTo>
                  <a:pt x="353491" y="88502"/>
                </a:moveTo>
                <a:cubicBezTo>
                  <a:pt x="323847" y="103324"/>
                  <a:pt x="294651" y="120842"/>
                  <a:pt x="267252" y="140156"/>
                </a:cubicBezTo>
                <a:lnTo>
                  <a:pt x="259705" y="145546"/>
                </a:lnTo>
                <a:lnTo>
                  <a:pt x="266298" y="140324"/>
                </a:lnTo>
                <a:cubicBezTo>
                  <a:pt x="292967" y="121066"/>
                  <a:pt x="322499" y="103325"/>
                  <a:pt x="353491" y="88502"/>
                </a:cubicBezTo>
                <a:close/>
                <a:moveTo>
                  <a:pt x="414921" y="84193"/>
                </a:moveTo>
                <a:lnTo>
                  <a:pt x="406493" y="87154"/>
                </a:lnTo>
                <a:lnTo>
                  <a:pt x="404517" y="88001"/>
                </a:lnTo>
                <a:close/>
                <a:moveTo>
                  <a:pt x="312168" y="79968"/>
                </a:moveTo>
                <a:cubicBezTo>
                  <a:pt x="304532" y="84460"/>
                  <a:pt x="297346" y="89850"/>
                  <a:pt x="289710" y="94341"/>
                </a:cubicBezTo>
                <a:cubicBezTo>
                  <a:pt x="282074" y="98384"/>
                  <a:pt x="275337" y="102875"/>
                  <a:pt x="268150" y="107367"/>
                </a:cubicBezTo>
                <a:cubicBezTo>
                  <a:pt x="272642" y="104223"/>
                  <a:pt x="276684" y="101079"/>
                  <a:pt x="281176" y="97485"/>
                </a:cubicBezTo>
                <a:cubicBezTo>
                  <a:pt x="288812" y="92994"/>
                  <a:pt x="304083" y="84010"/>
                  <a:pt x="312168" y="79968"/>
                </a:cubicBezTo>
                <a:close/>
                <a:moveTo>
                  <a:pt x="719162" y="61146"/>
                </a:moveTo>
                <a:lnTo>
                  <a:pt x="785587" y="79069"/>
                </a:lnTo>
                <a:cubicBezTo>
                  <a:pt x="774358" y="75476"/>
                  <a:pt x="763129" y="72781"/>
                  <a:pt x="751900" y="70086"/>
                </a:cubicBezTo>
                <a:cubicBezTo>
                  <a:pt x="746510" y="68739"/>
                  <a:pt x="740671" y="67841"/>
                  <a:pt x="734831" y="66493"/>
                </a:cubicBezTo>
                <a:lnTo>
                  <a:pt x="725593" y="64791"/>
                </a:lnTo>
                <a:lnTo>
                  <a:pt x="775091" y="77518"/>
                </a:lnTo>
                <a:lnTo>
                  <a:pt x="787336" y="82000"/>
                </a:lnTo>
                <a:lnTo>
                  <a:pt x="803017" y="86243"/>
                </a:lnTo>
                <a:lnTo>
                  <a:pt x="785587" y="79968"/>
                </a:lnTo>
                <a:cubicBezTo>
                  <a:pt x="790977" y="81765"/>
                  <a:pt x="796815" y="83561"/>
                  <a:pt x="802205" y="84909"/>
                </a:cubicBezTo>
                <a:lnTo>
                  <a:pt x="804624" y="85758"/>
                </a:lnTo>
                <a:lnTo>
                  <a:pt x="797714" y="83112"/>
                </a:lnTo>
                <a:cubicBezTo>
                  <a:pt x="790977" y="80866"/>
                  <a:pt x="783790" y="78172"/>
                  <a:pt x="777052" y="75925"/>
                </a:cubicBezTo>
                <a:cubicBezTo>
                  <a:pt x="763128" y="71883"/>
                  <a:pt x="749204" y="67392"/>
                  <a:pt x="734831" y="64247"/>
                </a:cubicBezTo>
                <a:close/>
                <a:moveTo>
                  <a:pt x="652221" y="51642"/>
                </a:moveTo>
                <a:lnTo>
                  <a:pt x="714251" y="60174"/>
                </a:lnTo>
                <a:lnTo>
                  <a:pt x="691711" y="55713"/>
                </a:lnTo>
                <a:close/>
                <a:moveTo>
                  <a:pt x="562560" y="51546"/>
                </a:moveTo>
                <a:lnTo>
                  <a:pt x="560107" y="51671"/>
                </a:lnTo>
                <a:lnTo>
                  <a:pt x="547048" y="53137"/>
                </a:lnTo>
                <a:lnTo>
                  <a:pt x="556963" y="52120"/>
                </a:lnTo>
                <a:close/>
                <a:moveTo>
                  <a:pt x="604125" y="49425"/>
                </a:moveTo>
                <a:lnTo>
                  <a:pt x="585202" y="50390"/>
                </a:lnTo>
                <a:lnTo>
                  <a:pt x="635535" y="50707"/>
                </a:lnTo>
                <a:close/>
                <a:moveTo>
                  <a:pt x="824215" y="48527"/>
                </a:moveTo>
                <a:lnTo>
                  <a:pt x="839606" y="52924"/>
                </a:lnTo>
                <a:lnTo>
                  <a:pt x="854882" y="58083"/>
                </a:lnTo>
                <a:lnTo>
                  <a:pt x="870029" y="63798"/>
                </a:lnTo>
                <a:cubicBezTo>
                  <a:pt x="909556" y="80866"/>
                  <a:pt x="946387" y="101528"/>
                  <a:pt x="980972" y="125783"/>
                </a:cubicBezTo>
                <a:cubicBezTo>
                  <a:pt x="982769" y="127130"/>
                  <a:pt x="985015" y="128927"/>
                  <a:pt x="986812" y="130274"/>
                </a:cubicBezTo>
                <a:cubicBezTo>
                  <a:pt x="976930" y="124884"/>
                  <a:pt x="969294" y="121740"/>
                  <a:pt x="963455" y="119045"/>
                </a:cubicBezTo>
                <a:cubicBezTo>
                  <a:pt x="960760" y="117248"/>
                  <a:pt x="957167" y="115003"/>
                  <a:pt x="953124" y="112308"/>
                </a:cubicBezTo>
                <a:cubicBezTo>
                  <a:pt x="949082" y="109613"/>
                  <a:pt x="944141" y="106918"/>
                  <a:pt x="938751" y="103774"/>
                </a:cubicBezTo>
                <a:cubicBezTo>
                  <a:pt x="927971" y="97036"/>
                  <a:pt x="913149" y="89850"/>
                  <a:pt x="895182" y="81315"/>
                </a:cubicBezTo>
                <a:cubicBezTo>
                  <a:pt x="883504" y="75477"/>
                  <a:pt x="872275" y="69637"/>
                  <a:pt x="859698" y="63798"/>
                </a:cubicBezTo>
                <a:cubicBezTo>
                  <a:pt x="853859" y="61103"/>
                  <a:pt x="848020" y="58408"/>
                  <a:pt x="842181" y="55713"/>
                </a:cubicBezTo>
                <a:close/>
                <a:moveTo>
                  <a:pt x="539184" y="31670"/>
                </a:moveTo>
                <a:lnTo>
                  <a:pt x="519570" y="33648"/>
                </a:lnTo>
                <a:cubicBezTo>
                  <a:pt x="510587" y="34827"/>
                  <a:pt x="501266" y="36399"/>
                  <a:pt x="491385" y="38645"/>
                </a:cubicBezTo>
                <a:lnTo>
                  <a:pt x="469247" y="44451"/>
                </a:lnTo>
                <a:lnTo>
                  <a:pt x="505926" y="36624"/>
                </a:lnTo>
                <a:close/>
                <a:moveTo>
                  <a:pt x="567743" y="29661"/>
                </a:moveTo>
                <a:lnTo>
                  <a:pt x="550013" y="30506"/>
                </a:lnTo>
                <a:lnTo>
                  <a:pt x="553369" y="30111"/>
                </a:lnTo>
                <a:cubicBezTo>
                  <a:pt x="552022" y="30111"/>
                  <a:pt x="550225" y="30560"/>
                  <a:pt x="548878" y="30560"/>
                </a:cubicBezTo>
                <a:lnTo>
                  <a:pt x="550013" y="30506"/>
                </a:lnTo>
                <a:lnTo>
                  <a:pt x="549550" y="30560"/>
                </a:lnTo>
                <a:lnTo>
                  <a:pt x="549776" y="30560"/>
                </a:lnTo>
                <a:cubicBezTo>
                  <a:pt x="521478" y="34602"/>
                  <a:pt x="489139" y="40891"/>
                  <a:pt x="455002" y="50323"/>
                </a:cubicBezTo>
                <a:cubicBezTo>
                  <a:pt x="421764" y="59756"/>
                  <a:pt x="386730" y="72332"/>
                  <a:pt x="353491" y="88502"/>
                </a:cubicBezTo>
                <a:cubicBezTo>
                  <a:pt x="371682" y="79294"/>
                  <a:pt x="390211" y="71097"/>
                  <a:pt x="408851" y="63911"/>
                </a:cubicBezTo>
                <a:lnTo>
                  <a:pt x="462517" y="46165"/>
                </a:lnTo>
                <a:lnTo>
                  <a:pt x="454104" y="48077"/>
                </a:lnTo>
                <a:lnTo>
                  <a:pt x="445570" y="50772"/>
                </a:lnTo>
                <a:cubicBezTo>
                  <a:pt x="439282" y="52569"/>
                  <a:pt x="432544" y="54815"/>
                  <a:pt x="426256" y="56611"/>
                </a:cubicBezTo>
                <a:lnTo>
                  <a:pt x="406942" y="63349"/>
                </a:lnTo>
                <a:cubicBezTo>
                  <a:pt x="403798" y="64696"/>
                  <a:pt x="400654" y="65594"/>
                  <a:pt x="397509" y="66942"/>
                </a:cubicBezTo>
                <a:lnTo>
                  <a:pt x="388077" y="70984"/>
                </a:lnTo>
                <a:cubicBezTo>
                  <a:pt x="362924" y="80866"/>
                  <a:pt x="338669" y="93443"/>
                  <a:pt x="315762" y="106469"/>
                </a:cubicBezTo>
                <a:cubicBezTo>
                  <a:pt x="309923" y="110062"/>
                  <a:pt x="304533" y="113206"/>
                  <a:pt x="298693" y="116799"/>
                </a:cubicBezTo>
                <a:cubicBezTo>
                  <a:pt x="292855" y="120392"/>
                  <a:pt x="287914" y="123986"/>
                  <a:pt x="282075" y="127579"/>
                </a:cubicBezTo>
                <a:cubicBezTo>
                  <a:pt x="271295" y="134766"/>
                  <a:pt x="260964" y="142851"/>
                  <a:pt x="250633" y="150487"/>
                </a:cubicBezTo>
                <a:lnTo>
                  <a:pt x="233883" y="166001"/>
                </a:lnTo>
                <a:lnTo>
                  <a:pt x="228617" y="170172"/>
                </a:lnTo>
                <a:lnTo>
                  <a:pt x="208267" y="189727"/>
                </a:lnTo>
                <a:lnTo>
                  <a:pt x="195835" y="201242"/>
                </a:lnTo>
                <a:cubicBezTo>
                  <a:pt x="190445" y="206632"/>
                  <a:pt x="185504" y="212022"/>
                  <a:pt x="181013" y="217412"/>
                </a:cubicBezTo>
                <a:cubicBezTo>
                  <a:pt x="176521" y="222802"/>
                  <a:pt x="171581" y="228192"/>
                  <a:pt x="167089" y="233582"/>
                </a:cubicBezTo>
                <a:cubicBezTo>
                  <a:pt x="158555" y="244811"/>
                  <a:pt x="150021" y="255591"/>
                  <a:pt x="142385" y="266820"/>
                </a:cubicBezTo>
                <a:cubicBezTo>
                  <a:pt x="134300" y="278049"/>
                  <a:pt x="127563" y="289727"/>
                  <a:pt x="119926" y="301406"/>
                </a:cubicBezTo>
                <a:cubicBezTo>
                  <a:pt x="113189" y="313533"/>
                  <a:pt x="106003" y="325660"/>
                  <a:pt x="99265" y="338686"/>
                </a:cubicBezTo>
                <a:cubicBezTo>
                  <a:pt x="101511" y="335093"/>
                  <a:pt x="103757" y="331050"/>
                  <a:pt x="106452" y="326559"/>
                </a:cubicBezTo>
                <a:cubicBezTo>
                  <a:pt x="109147" y="322516"/>
                  <a:pt x="111842" y="318024"/>
                  <a:pt x="114986" y="313533"/>
                </a:cubicBezTo>
                <a:cubicBezTo>
                  <a:pt x="117681" y="309041"/>
                  <a:pt x="120825" y="304999"/>
                  <a:pt x="123520" y="300507"/>
                </a:cubicBezTo>
                <a:cubicBezTo>
                  <a:pt x="127563" y="297812"/>
                  <a:pt x="130257" y="293770"/>
                  <a:pt x="132503" y="290176"/>
                </a:cubicBezTo>
                <a:cubicBezTo>
                  <a:pt x="139690" y="278498"/>
                  <a:pt x="147775" y="267718"/>
                  <a:pt x="155860" y="256040"/>
                </a:cubicBezTo>
                <a:cubicBezTo>
                  <a:pt x="164394" y="245260"/>
                  <a:pt x="172928" y="234031"/>
                  <a:pt x="182360" y="223700"/>
                </a:cubicBezTo>
                <a:cubicBezTo>
                  <a:pt x="191344" y="212920"/>
                  <a:pt x="201674" y="203039"/>
                  <a:pt x="211556" y="193157"/>
                </a:cubicBezTo>
                <a:cubicBezTo>
                  <a:pt x="221887" y="183725"/>
                  <a:pt x="232217" y="173843"/>
                  <a:pt x="243447" y="164860"/>
                </a:cubicBezTo>
                <a:cubicBezTo>
                  <a:pt x="248837" y="160368"/>
                  <a:pt x="254227" y="155877"/>
                  <a:pt x="260065" y="151385"/>
                </a:cubicBezTo>
                <a:cubicBezTo>
                  <a:pt x="265905" y="147342"/>
                  <a:pt x="271295" y="142851"/>
                  <a:pt x="277134" y="138808"/>
                </a:cubicBezTo>
                <a:cubicBezTo>
                  <a:pt x="282973" y="134766"/>
                  <a:pt x="288812" y="130723"/>
                  <a:pt x="294651" y="126681"/>
                </a:cubicBezTo>
                <a:cubicBezTo>
                  <a:pt x="300490" y="122638"/>
                  <a:pt x="306778" y="119045"/>
                  <a:pt x="312618" y="115452"/>
                </a:cubicBezTo>
                <a:lnTo>
                  <a:pt x="321601" y="110062"/>
                </a:lnTo>
                <a:cubicBezTo>
                  <a:pt x="324745" y="108265"/>
                  <a:pt x="327889" y="106469"/>
                  <a:pt x="331033" y="105121"/>
                </a:cubicBezTo>
                <a:cubicBezTo>
                  <a:pt x="337322" y="101977"/>
                  <a:pt x="343161" y="98384"/>
                  <a:pt x="349449" y="95239"/>
                </a:cubicBezTo>
                <a:cubicBezTo>
                  <a:pt x="362026" y="88951"/>
                  <a:pt x="374602" y="82663"/>
                  <a:pt x="387179" y="77722"/>
                </a:cubicBezTo>
                <a:cubicBezTo>
                  <a:pt x="426256" y="60654"/>
                  <a:pt x="469825" y="49425"/>
                  <a:pt x="512945" y="42687"/>
                </a:cubicBezTo>
                <a:cubicBezTo>
                  <a:pt x="556064" y="35950"/>
                  <a:pt x="598735" y="34153"/>
                  <a:pt x="637363" y="33255"/>
                </a:cubicBezTo>
                <a:lnTo>
                  <a:pt x="637363" y="30560"/>
                </a:lnTo>
                <a:cubicBezTo>
                  <a:pt x="634668" y="30560"/>
                  <a:pt x="631524" y="31009"/>
                  <a:pt x="628829" y="31009"/>
                </a:cubicBezTo>
                <a:cubicBezTo>
                  <a:pt x="621193" y="30560"/>
                  <a:pt x="614006" y="30111"/>
                  <a:pt x="607269" y="30111"/>
                </a:cubicBezTo>
                <a:cubicBezTo>
                  <a:pt x="600531" y="29661"/>
                  <a:pt x="593794" y="29661"/>
                  <a:pt x="587056" y="29661"/>
                </a:cubicBezTo>
                <a:cubicBezTo>
                  <a:pt x="580319" y="29661"/>
                  <a:pt x="574031" y="29212"/>
                  <a:pt x="567743" y="29661"/>
                </a:cubicBezTo>
                <a:close/>
                <a:moveTo>
                  <a:pt x="674261" y="11083"/>
                </a:moveTo>
                <a:lnTo>
                  <a:pt x="742018" y="17534"/>
                </a:lnTo>
                <a:cubicBezTo>
                  <a:pt x="786934" y="27865"/>
                  <a:pt x="831402" y="44035"/>
                  <a:pt x="873174" y="64247"/>
                </a:cubicBezTo>
                <a:cubicBezTo>
                  <a:pt x="872275" y="63798"/>
                  <a:pt x="871377" y="63798"/>
                  <a:pt x="870479" y="63349"/>
                </a:cubicBezTo>
                <a:lnTo>
                  <a:pt x="854882" y="58083"/>
                </a:lnTo>
                <a:lnTo>
                  <a:pt x="846223" y="54815"/>
                </a:lnTo>
                <a:lnTo>
                  <a:pt x="839606" y="52924"/>
                </a:lnTo>
                <a:lnTo>
                  <a:pt x="819831" y="46247"/>
                </a:lnTo>
                <a:lnTo>
                  <a:pt x="824664" y="47628"/>
                </a:lnTo>
                <a:cubicBezTo>
                  <a:pt x="805799" y="40441"/>
                  <a:pt x="786036" y="33704"/>
                  <a:pt x="766722" y="28314"/>
                </a:cubicBezTo>
                <a:close/>
                <a:moveTo>
                  <a:pt x="661822" y="9898"/>
                </a:moveTo>
                <a:lnTo>
                  <a:pt x="667906" y="9898"/>
                </a:lnTo>
                <a:lnTo>
                  <a:pt x="674261" y="11083"/>
                </a:lnTo>
                <a:close/>
                <a:moveTo>
                  <a:pt x="588460" y="747"/>
                </a:moveTo>
                <a:cubicBezTo>
                  <a:pt x="613221" y="-433"/>
                  <a:pt x="638261" y="-208"/>
                  <a:pt x="663414" y="1364"/>
                </a:cubicBezTo>
                <a:cubicBezTo>
                  <a:pt x="713721" y="4958"/>
                  <a:pt x="764476" y="14839"/>
                  <a:pt x="814333" y="31009"/>
                </a:cubicBezTo>
                <a:cubicBezTo>
                  <a:pt x="864190" y="47179"/>
                  <a:pt x="918090" y="75027"/>
                  <a:pt x="961659" y="105121"/>
                </a:cubicBezTo>
                <a:cubicBezTo>
                  <a:pt x="896081" y="63349"/>
                  <a:pt x="821071" y="32356"/>
                  <a:pt x="742018" y="17085"/>
                </a:cubicBezTo>
                <a:cubicBezTo>
                  <a:pt x="703839" y="8102"/>
                  <a:pt x="666109" y="3161"/>
                  <a:pt x="629727" y="2263"/>
                </a:cubicBezTo>
                <a:cubicBezTo>
                  <a:pt x="593794" y="915"/>
                  <a:pt x="559658" y="4508"/>
                  <a:pt x="529563" y="10348"/>
                </a:cubicBezTo>
                <a:cubicBezTo>
                  <a:pt x="522377" y="11695"/>
                  <a:pt x="515640" y="13043"/>
                  <a:pt x="508453" y="14390"/>
                </a:cubicBezTo>
                <a:cubicBezTo>
                  <a:pt x="501715" y="16187"/>
                  <a:pt x="494529" y="17534"/>
                  <a:pt x="487791" y="19331"/>
                </a:cubicBezTo>
                <a:cubicBezTo>
                  <a:pt x="529788" y="10348"/>
                  <a:pt x="572571" y="5744"/>
                  <a:pt x="615241" y="5463"/>
                </a:cubicBezTo>
                <a:lnTo>
                  <a:pt x="661822" y="9898"/>
                </a:lnTo>
                <a:lnTo>
                  <a:pt x="576726" y="9898"/>
                </a:lnTo>
                <a:cubicBezTo>
                  <a:pt x="569539" y="10348"/>
                  <a:pt x="562802" y="11695"/>
                  <a:pt x="556064" y="12593"/>
                </a:cubicBezTo>
                <a:cubicBezTo>
                  <a:pt x="542140" y="14390"/>
                  <a:pt x="528216" y="17085"/>
                  <a:pt x="514292" y="19331"/>
                </a:cubicBezTo>
                <a:cubicBezTo>
                  <a:pt x="565946" y="10797"/>
                  <a:pt x="618947" y="8551"/>
                  <a:pt x="671050" y="12593"/>
                </a:cubicBezTo>
                <a:cubicBezTo>
                  <a:pt x="703390" y="15288"/>
                  <a:pt x="735280" y="20678"/>
                  <a:pt x="766722" y="28314"/>
                </a:cubicBezTo>
                <a:lnTo>
                  <a:pt x="819831" y="46247"/>
                </a:lnTo>
                <a:lnTo>
                  <a:pt x="818376" y="45831"/>
                </a:lnTo>
                <a:cubicBezTo>
                  <a:pt x="814333" y="44484"/>
                  <a:pt x="807596" y="43136"/>
                  <a:pt x="800858" y="42238"/>
                </a:cubicBezTo>
                <a:cubicBezTo>
                  <a:pt x="794121" y="41340"/>
                  <a:pt x="786934" y="39992"/>
                  <a:pt x="781095" y="39992"/>
                </a:cubicBezTo>
                <a:cubicBezTo>
                  <a:pt x="769417" y="39992"/>
                  <a:pt x="763129" y="41340"/>
                  <a:pt x="775256" y="46281"/>
                </a:cubicBezTo>
                <a:cubicBezTo>
                  <a:pt x="807596" y="55713"/>
                  <a:pt x="842181" y="68739"/>
                  <a:pt x="874970" y="84909"/>
                </a:cubicBezTo>
                <a:cubicBezTo>
                  <a:pt x="907759" y="101079"/>
                  <a:pt x="938751" y="119943"/>
                  <a:pt x="964803" y="138359"/>
                </a:cubicBezTo>
                <a:cubicBezTo>
                  <a:pt x="977380" y="147792"/>
                  <a:pt x="989507" y="156775"/>
                  <a:pt x="999838" y="165758"/>
                </a:cubicBezTo>
                <a:cubicBezTo>
                  <a:pt x="1004778" y="170250"/>
                  <a:pt x="1009719" y="173843"/>
                  <a:pt x="1014211" y="177885"/>
                </a:cubicBezTo>
                <a:cubicBezTo>
                  <a:pt x="1018703" y="181928"/>
                  <a:pt x="1022745" y="185521"/>
                  <a:pt x="1026339" y="189115"/>
                </a:cubicBezTo>
                <a:cubicBezTo>
                  <a:pt x="1033525" y="195852"/>
                  <a:pt x="1038915" y="201691"/>
                  <a:pt x="1042957" y="205285"/>
                </a:cubicBezTo>
                <a:cubicBezTo>
                  <a:pt x="1044754" y="207081"/>
                  <a:pt x="1046102" y="208878"/>
                  <a:pt x="1047449" y="209776"/>
                </a:cubicBezTo>
                <a:cubicBezTo>
                  <a:pt x="1048347" y="210675"/>
                  <a:pt x="1048797" y="211573"/>
                  <a:pt x="1048797" y="211573"/>
                </a:cubicBezTo>
                <a:cubicBezTo>
                  <a:pt x="1049246" y="212471"/>
                  <a:pt x="1047000" y="211123"/>
                  <a:pt x="1042957" y="207530"/>
                </a:cubicBezTo>
                <a:cubicBezTo>
                  <a:pt x="1038915" y="203937"/>
                  <a:pt x="1033076" y="198098"/>
                  <a:pt x="1025440" y="191810"/>
                </a:cubicBezTo>
                <a:cubicBezTo>
                  <a:pt x="1021847" y="188665"/>
                  <a:pt x="1017355" y="185072"/>
                  <a:pt x="1012864" y="181030"/>
                </a:cubicBezTo>
                <a:cubicBezTo>
                  <a:pt x="1008372" y="176987"/>
                  <a:pt x="1003431" y="173394"/>
                  <a:pt x="998490" y="169351"/>
                </a:cubicBezTo>
                <a:cubicBezTo>
                  <a:pt x="988609" y="161266"/>
                  <a:pt x="977380" y="153182"/>
                  <a:pt x="966151" y="145097"/>
                </a:cubicBezTo>
                <a:cubicBezTo>
                  <a:pt x="943693" y="129376"/>
                  <a:pt x="920336" y="115002"/>
                  <a:pt x="902370" y="105570"/>
                </a:cubicBezTo>
                <a:cubicBezTo>
                  <a:pt x="897878" y="103324"/>
                  <a:pt x="893835" y="101079"/>
                  <a:pt x="890242" y="99282"/>
                </a:cubicBezTo>
                <a:cubicBezTo>
                  <a:pt x="886649" y="97485"/>
                  <a:pt x="883504" y="96138"/>
                  <a:pt x="881259" y="94790"/>
                </a:cubicBezTo>
                <a:cubicBezTo>
                  <a:pt x="876318" y="92544"/>
                  <a:pt x="874072" y="91646"/>
                  <a:pt x="874970" y="92095"/>
                </a:cubicBezTo>
                <a:cubicBezTo>
                  <a:pt x="880360" y="95239"/>
                  <a:pt x="886199" y="97934"/>
                  <a:pt x="891589" y="101528"/>
                </a:cubicBezTo>
                <a:cubicBezTo>
                  <a:pt x="896979" y="104672"/>
                  <a:pt x="902370" y="108265"/>
                  <a:pt x="907759" y="111409"/>
                </a:cubicBezTo>
                <a:cubicBezTo>
                  <a:pt x="896979" y="106019"/>
                  <a:pt x="886199" y="100629"/>
                  <a:pt x="876318" y="96587"/>
                </a:cubicBezTo>
                <a:cubicBezTo>
                  <a:pt x="870479" y="93892"/>
                  <a:pt x="864190" y="90748"/>
                  <a:pt x="857902" y="87604"/>
                </a:cubicBezTo>
                <a:cubicBezTo>
                  <a:pt x="851614" y="84909"/>
                  <a:pt x="844877" y="81764"/>
                  <a:pt x="838588" y="79069"/>
                </a:cubicBezTo>
                <a:cubicBezTo>
                  <a:pt x="832300" y="76374"/>
                  <a:pt x="826012" y="74129"/>
                  <a:pt x="820172" y="71883"/>
                </a:cubicBezTo>
                <a:cubicBezTo>
                  <a:pt x="814333" y="70086"/>
                  <a:pt x="809392" y="67841"/>
                  <a:pt x="805350" y="66942"/>
                </a:cubicBezTo>
                <a:cubicBezTo>
                  <a:pt x="776154" y="59306"/>
                  <a:pt x="745162" y="51671"/>
                  <a:pt x="712822" y="46281"/>
                </a:cubicBezTo>
                <a:cubicBezTo>
                  <a:pt x="708780" y="45831"/>
                  <a:pt x="704738" y="44933"/>
                  <a:pt x="700695" y="44484"/>
                </a:cubicBezTo>
                <a:cubicBezTo>
                  <a:pt x="696653" y="43586"/>
                  <a:pt x="692610" y="43136"/>
                  <a:pt x="688118" y="42687"/>
                </a:cubicBezTo>
                <a:cubicBezTo>
                  <a:pt x="680033" y="41789"/>
                  <a:pt x="671499" y="40891"/>
                  <a:pt x="662965" y="39992"/>
                </a:cubicBezTo>
                <a:cubicBezTo>
                  <a:pt x="654431" y="39543"/>
                  <a:pt x="646346" y="39094"/>
                  <a:pt x="637812" y="38645"/>
                </a:cubicBezTo>
                <a:cubicBezTo>
                  <a:pt x="629278" y="38196"/>
                  <a:pt x="620744" y="38645"/>
                  <a:pt x="612659" y="39094"/>
                </a:cubicBezTo>
                <a:cubicBezTo>
                  <a:pt x="609964" y="39094"/>
                  <a:pt x="607269" y="39094"/>
                  <a:pt x="604574" y="39543"/>
                </a:cubicBezTo>
                <a:cubicBezTo>
                  <a:pt x="601879" y="39992"/>
                  <a:pt x="599184" y="39992"/>
                  <a:pt x="596489" y="40441"/>
                </a:cubicBezTo>
                <a:cubicBezTo>
                  <a:pt x="591099" y="40891"/>
                  <a:pt x="585260" y="41340"/>
                  <a:pt x="579870" y="41789"/>
                </a:cubicBezTo>
                <a:cubicBezTo>
                  <a:pt x="574031" y="42238"/>
                  <a:pt x="568192" y="43136"/>
                  <a:pt x="562353" y="44035"/>
                </a:cubicBezTo>
                <a:cubicBezTo>
                  <a:pt x="556513" y="44933"/>
                  <a:pt x="550674" y="45831"/>
                  <a:pt x="544835" y="46730"/>
                </a:cubicBezTo>
                <a:cubicBezTo>
                  <a:pt x="521030" y="51221"/>
                  <a:pt x="496325" y="56611"/>
                  <a:pt x="472520" y="64247"/>
                </a:cubicBezTo>
                <a:cubicBezTo>
                  <a:pt x="472520" y="65146"/>
                  <a:pt x="466681" y="66493"/>
                  <a:pt x="461740" y="68289"/>
                </a:cubicBezTo>
                <a:cubicBezTo>
                  <a:pt x="456799" y="69637"/>
                  <a:pt x="452757" y="71434"/>
                  <a:pt x="457248" y="70984"/>
                </a:cubicBezTo>
                <a:lnTo>
                  <a:pt x="449786" y="73243"/>
                </a:lnTo>
                <a:lnTo>
                  <a:pt x="488256" y="63351"/>
                </a:lnTo>
                <a:lnTo>
                  <a:pt x="494791" y="62354"/>
                </a:lnTo>
                <a:lnTo>
                  <a:pt x="505309" y="59756"/>
                </a:lnTo>
                <a:lnTo>
                  <a:pt x="538193" y="54130"/>
                </a:lnTo>
                <a:lnTo>
                  <a:pt x="516089" y="56612"/>
                </a:lnTo>
                <a:cubicBezTo>
                  <a:pt x="501266" y="59307"/>
                  <a:pt x="486444" y="61552"/>
                  <a:pt x="472071" y="65146"/>
                </a:cubicBezTo>
                <a:cubicBezTo>
                  <a:pt x="552022" y="41789"/>
                  <a:pt x="637812" y="38645"/>
                  <a:pt x="721805" y="50323"/>
                </a:cubicBezTo>
                <a:cubicBezTo>
                  <a:pt x="764027" y="56612"/>
                  <a:pt x="811189" y="70985"/>
                  <a:pt x="853859" y="90299"/>
                </a:cubicBezTo>
                <a:cubicBezTo>
                  <a:pt x="896979" y="109164"/>
                  <a:pt x="935158" y="132969"/>
                  <a:pt x="963904" y="151834"/>
                </a:cubicBezTo>
                <a:cubicBezTo>
                  <a:pt x="964802" y="152733"/>
                  <a:pt x="966150" y="153182"/>
                  <a:pt x="967049" y="154080"/>
                </a:cubicBezTo>
                <a:cubicBezTo>
                  <a:pt x="1030380" y="203488"/>
                  <a:pt x="1084729" y="264574"/>
                  <a:pt x="1124705" y="334644"/>
                </a:cubicBezTo>
                <a:cubicBezTo>
                  <a:pt x="1165129" y="404264"/>
                  <a:pt x="1190732" y="482867"/>
                  <a:pt x="1197469" y="563268"/>
                </a:cubicBezTo>
                <a:cubicBezTo>
                  <a:pt x="1195672" y="569107"/>
                  <a:pt x="1192977" y="568658"/>
                  <a:pt x="1189834" y="564615"/>
                </a:cubicBezTo>
                <a:cubicBezTo>
                  <a:pt x="1181749" y="491851"/>
                  <a:pt x="1158841" y="417739"/>
                  <a:pt x="1123357" y="351712"/>
                </a:cubicBezTo>
                <a:lnTo>
                  <a:pt x="1098977" y="315540"/>
                </a:lnTo>
                <a:lnTo>
                  <a:pt x="1098205" y="313982"/>
                </a:lnTo>
                <a:lnTo>
                  <a:pt x="1096637" y="312069"/>
                </a:lnTo>
                <a:lnTo>
                  <a:pt x="1061485" y="259914"/>
                </a:lnTo>
                <a:lnTo>
                  <a:pt x="1021474" y="220294"/>
                </a:lnTo>
                <a:lnTo>
                  <a:pt x="1016906" y="214717"/>
                </a:lnTo>
                <a:lnTo>
                  <a:pt x="1008365" y="207313"/>
                </a:lnTo>
                <a:lnTo>
                  <a:pt x="986812" y="185971"/>
                </a:lnTo>
                <a:cubicBezTo>
                  <a:pt x="975582" y="176988"/>
                  <a:pt x="963904" y="168902"/>
                  <a:pt x="952675" y="160818"/>
                </a:cubicBezTo>
                <a:lnTo>
                  <a:pt x="932193" y="148017"/>
                </a:lnTo>
                <a:lnTo>
                  <a:pt x="968846" y="173057"/>
                </a:lnTo>
                <a:lnTo>
                  <a:pt x="1008365" y="207313"/>
                </a:lnTo>
                <a:lnTo>
                  <a:pt x="1021474" y="220294"/>
                </a:lnTo>
                <a:lnTo>
                  <a:pt x="1096637" y="312069"/>
                </a:lnTo>
                <a:lnTo>
                  <a:pt x="1098977" y="315540"/>
                </a:lnTo>
                <a:lnTo>
                  <a:pt x="1155473" y="429473"/>
                </a:lnTo>
                <a:cubicBezTo>
                  <a:pt x="1169958" y="470066"/>
                  <a:pt x="1179727" y="512288"/>
                  <a:pt x="1184444" y="554734"/>
                </a:cubicBezTo>
                <a:cubicBezTo>
                  <a:pt x="1183096" y="551589"/>
                  <a:pt x="1181300" y="547996"/>
                  <a:pt x="1179952" y="543954"/>
                </a:cubicBezTo>
                <a:cubicBezTo>
                  <a:pt x="1174113" y="503529"/>
                  <a:pt x="1163782" y="463553"/>
                  <a:pt x="1149858" y="426722"/>
                </a:cubicBezTo>
                <a:cubicBezTo>
                  <a:pt x="1135934" y="390340"/>
                  <a:pt x="1118417" y="357102"/>
                  <a:pt x="1099103" y="330152"/>
                </a:cubicBezTo>
                <a:cubicBezTo>
                  <a:pt x="1104942" y="340482"/>
                  <a:pt x="1110781" y="349466"/>
                  <a:pt x="1115273" y="358898"/>
                </a:cubicBezTo>
                <a:cubicBezTo>
                  <a:pt x="1120213" y="367882"/>
                  <a:pt x="1125154" y="376865"/>
                  <a:pt x="1129197" y="385848"/>
                </a:cubicBezTo>
                <a:cubicBezTo>
                  <a:pt x="1131443" y="390340"/>
                  <a:pt x="1133239" y="394831"/>
                  <a:pt x="1135485" y="399323"/>
                </a:cubicBezTo>
                <a:cubicBezTo>
                  <a:pt x="1137731" y="403815"/>
                  <a:pt x="1139527" y="408306"/>
                  <a:pt x="1141324" y="413247"/>
                </a:cubicBezTo>
                <a:cubicBezTo>
                  <a:pt x="1143121" y="417739"/>
                  <a:pt x="1145367" y="422680"/>
                  <a:pt x="1147163" y="427620"/>
                </a:cubicBezTo>
                <a:cubicBezTo>
                  <a:pt x="1148960" y="432561"/>
                  <a:pt x="1150757" y="437951"/>
                  <a:pt x="1152553" y="443341"/>
                </a:cubicBezTo>
                <a:cubicBezTo>
                  <a:pt x="1152104" y="443341"/>
                  <a:pt x="1151655" y="444239"/>
                  <a:pt x="1149858" y="440646"/>
                </a:cubicBezTo>
                <a:cubicBezTo>
                  <a:pt x="1160189" y="467596"/>
                  <a:pt x="1170071" y="500385"/>
                  <a:pt x="1175460" y="533174"/>
                </a:cubicBezTo>
                <a:lnTo>
                  <a:pt x="1168017" y="514950"/>
                </a:lnTo>
                <a:lnTo>
                  <a:pt x="1176086" y="567817"/>
                </a:lnTo>
                <a:cubicBezTo>
                  <a:pt x="1178048" y="587144"/>
                  <a:pt x="1179054" y="606754"/>
                  <a:pt x="1179054" y="626600"/>
                </a:cubicBezTo>
                <a:cubicBezTo>
                  <a:pt x="1179054" y="705981"/>
                  <a:pt x="1162966" y="781604"/>
                  <a:pt x="1133873" y="850388"/>
                </a:cubicBezTo>
                <a:lnTo>
                  <a:pt x="1127039" y="864575"/>
                </a:lnTo>
                <a:lnTo>
                  <a:pt x="1124649" y="872292"/>
                </a:lnTo>
                <a:cubicBezTo>
                  <a:pt x="1123470" y="876784"/>
                  <a:pt x="1123582" y="878581"/>
                  <a:pt x="1125603" y="876334"/>
                </a:cubicBezTo>
                <a:cubicBezTo>
                  <a:pt x="1128298" y="872741"/>
                  <a:pt x="1132341" y="864207"/>
                  <a:pt x="1136833" y="852978"/>
                </a:cubicBezTo>
                <a:cubicBezTo>
                  <a:pt x="1139078" y="847139"/>
                  <a:pt x="1141324" y="840850"/>
                  <a:pt x="1143570" y="834113"/>
                </a:cubicBezTo>
                <a:cubicBezTo>
                  <a:pt x="1144918" y="830520"/>
                  <a:pt x="1146265" y="827375"/>
                  <a:pt x="1147163" y="823333"/>
                </a:cubicBezTo>
                <a:cubicBezTo>
                  <a:pt x="1148062" y="819740"/>
                  <a:pt x="1149409" y="816147"/>
                  <a:pt x="1150308" y="812104"/>
                </a:cubicBezTo>
                <a:cubicBezTo>
                  <a:pt x="1151206" y="810307"/>
                  <a:pt x="1152104" y="808511"/>
                  <a:pt x="1153002" y="806265"/>
                </a:cubicBezTo>
                <a:cubicBezTo>
                  <a:pt x="1146714" y="826028"/>
                  <a:pt x="1148062" y="826477"/>
                  <a:pt x="1150308" y="825130"/>
                </a:cubicBezTo>
                <a:cubicBezTo>
                  <a:pt x="1152104" y="823782"/>
                  <a:pt x="1155698" y="820189"/>
                  <a:pt x="1151206" y="832316"/>
                </a:cubicBezTo>
                <a:cubicBezTo>
                  <a:pt x="1139527" y="863758"/>
                  <a:pt x="1125603" y="894750"/>
                  <a:pt x="1108086" y="923946"/>
                </a:cubicBezTo>
                <a:cubicBezTo>
                  <a:pt x="1090569" y="953591"/>
                  <a:pt x="1071255" y="980540"/>
                  <a:pt x="1050593" y="1005244"/>
                </a:cubicBezTo>
                <a:cubicBezTo>
                  <a:pt x="1045203" y="1011532"/>
                  <a:pt x="1040262" y="1017821"/>
                  <a:pt x="1034872" y="1023211"/>
                </a:cubicBezTo>
                <a:cubicBezTo>
                  <a:pt x="1029482" y="1029050"/>
                  <a:pt x="1024093" y="1034889"/>
                  <a:pt x="1018253" y="1040728"/>
                </a:cubicBezTo>
                <a:cubicBezTo>
                  <a:pt x="1012414" y="1046118"/>
                  <a:pt x="1007024" y="1051957"/>
                  <a:pt x="1001185" y="1057347"/>
                </a:cubicBezTo>
                <a:cubicBezTo>
                  <a:pt x="995346" y="1062737"/>
                  <a:pt x="989507" y="1067678"/>
                  <a:pt x="983668" y="1073068"/>
                </a:cubicBezTo>
                <a:cubicBezTo>
                  <a:pt x="959862" y="1093729"/>
                  <a:pt x="934260" y="1112594"/>
                  <a:pt x="907310" y="1129663"/>
                </a:cubicBezTo>
                <a:cubicBezTo>
                  <a:pt x="879911" y="1146731"/>
                  <a:pt x="850715" y="1161553"/>
                  <a:pt x="819274" y="1175028"/>
                </a:cubicBezTo>
                <a:cubicBezTo>
                  <a:pt x="813884" y="1177274"/>
                  <a:pt x="808494" y="1179969"/>
                  <a:pt x="802655" y="1181765"/>
                </a:cubicBezTo>
                <a:cubicBezTo>
                  <a:pt x="771663" y="1193444"/>
                  <a:pt x="740671" y="1201978"/>
                  <a:pt x="709229" y="1207817"/>
                </a:cubicBezTo>
                <a:cubicBezTo>
                  <a:pt x="693508" y="1210961"/>
                  <a:pt x="677788" y="1212757"/>
                  <a:pt x="661617" y="1214554"/>
                </a:cubicBezTo>
                <a:cubicBezTo>
                  <a:pt x="653533" y="1215004"/>
                  <a:pt x="645448" y="1215902"/>
                  <a:pt x="637812" y="1216351"/>
                </a:cubicBezTo>
                <a:cubicBezTo>
                  <a:pt x="629727" y="1216800"/>
                  <a:pt x="621642" y="1216800"/>
                  <a:pt x="613557" y="1216800"/>
                </a:cubicBezTo>
                <a:cubicBezTo>
                  <a:pt x="617599" y="1216351"/>
                  <a:pt x="622091" y="1215452"/>
                  <a:pt x="626134" y="1214554"/>
                </a:cubicBezTo>
                <a:cubicBezTo>
                  <a:pt x="574480" y="1215902"/>
                  <a:pt x="522377" y="1211410"/>
                  <a:pt x="471172" y="1200630"/>
                </a:cubicBezTo>
                <a:cubicBezTo>
                  <a:pt x="408739" y="1188503"/>
                  <a:pt x="348101" y="1165146"/>
                  <a:pt x="291507" y="1132357"/>
                </a:cubicBezTo>
                <a:cubicBezTo>
                  <a:pt x="234912" y="1099119"/>
                  <a:pt x="183259" y="1056000"/>
                  <a:pt x="139241" y="1002999"/>
                </a:cubicBezTo>
                <a:cubicBezTo>
                  <a:pt x="104880" y="961227"/>
                  <a:pt x="76582" y="915412"/>
                  <a:pt x="54538" y="866691"/>
                </a:cubicBezTo>
                <a:lnTo>
                  <a:pt x="43312" y="838759"/>
                </a:lnTo>
                <a:lnTo>
                  <a:pt x="41772" y="833215"/>
                </a:lnTo>
                <a:lnTo>
                  <a:pt x="38628" y="823333"/>
                </a:lnTo>
                <a:cubicBezTo>
                  <a:pt x="36382" y="817045"/>
                  <a:pt x="34137" y="810307"/>
                  <a:pt x="31890" y="804019"/>
                </a:cubicBezTo>
                <a:lnTo>
                  <a:pt x="27890" y="790785"/>
                </a:lnTo>
                <a:lnTo>
                  <a:pt x="20946" y="763555"/>
                </a:lnTo>
                <a:lnTo>
                  <a:pt x="14787" y="734563"/>
                </a:lnTo>
                <a:lnTo>
                  <a:pt x="10331" y="706551"/>
                </a:lnTo>
                <a:cubicBezTo>
                  <a:pt x="9432" y="699813"/>
                  <a:pt x="8534" y="693525"/>
                  <a:pt x="8085" y="686788"/>
                </a:cubicBezTo>
                <a:cubicBezTo>
                  <a:pt x="7636" y="680050"/>
                  <a:pt x="7187" y="673762"/>
                  <a:pt x="6737" y="667024"/>
                </a:cubicBezTo>
                <a:cubicBezTo>
                  <a:pt x="6288" y="663880"/>
                  <a:pt x="6288" y="660736"/>
                  <a:pt x="5839" y="657143"/>
                </a:cubicBezTo>
                <a:cubicBezTo>
                  <a:pt x="5839" y="653998"/>
                  <a:pt x="5839" y="650855"/>
                  <a:pt x="5390" y="647261"/>
                </a:cubicBezTo>
                <a:cubicBezTo>
                  <a:pt x="4941" y="640973"/>
                  <a:pt x="4941" y="634235"/>
                  <a:pt x="4492" y="627947"/>
                </a:cubicBezTo>
                <a:cubicBezTo>
                  <a:pt x="4042" y="602569"/>
                  <a:pt x="5053" y="577866"/>
                  <a:pt x="6850" y="554340"/>
                </a:cubicBezTo>
                <a:lnTo>
                  <a:pt x="13573" y="491106"/>
                </a:lnTo>
                <a:lnTo>
                  <a:pt x="13475" y="491402"/>
                </a:lnTo>
                <a:cubicBezTo>
                  <a:pt x="5839" y="529580"/>
                  <a:pt x="1796" y="567310"/>
                  <a:pt x="1347" y="604591"/>
                </a:cubicBezTo>
                <a:cubicBezTo>
                  <a:pt x="1572" y="565738"/>
                  <a:pt x="5390" y="526436"/>
                  <a:pt x="13419" y="487359"/>
                </a:cubicBezTo>
                <a:lnTo>
                  <a:pt x="19982" y="466989"/>
                </a:lnTo>
                <a:lnTo>
                  <a:pt x="16264" y="481383"/>
                </a:lnTo>
                <a:lnTo>
                  <a:pt x="17012" y="479330"/>
                </a:lnTo>
                <a:cubicBezTo>
                  <a:pt x="17854" y="477253"/>
                  <a:pt x="18640" y="475232"/>
                  <a:pt x="19763" y="471189"/>
                </a:cubicBezTo>
                <a:cubicBezTo>
                  <a:pt x="27399" y="441544"/>
                  <a:pt x="38179" y="412798"/>
                  <a:pt x="49408" y="385848"/>
                </a:cubicBezTo>
                <a:cubicBezTo>
                  <a:pt x="60637" y="358898"/>
                  <a:pt x="73663" y="333745"/>
                  <a:pt x="85790" y="309939"/>
                </a:cubicBezTo>
                <a:cubicBezTo>
                  <a:pt x="85116" y="309603"/>
                  <a:pt x="93033" y="297138"/>
                  <a:pt x="94381" y="293580"/>
                </a:cubicBezTo>
                <a:lnTo>
                  <a:pt x="93052" y="293760"/>
                </a:lnTo>
                <a:lnTo>
                  <a:pt x="72484" y="328335"/>
                </a:lnTo>
                <a:lnTo>
                  <a:pt x="38328" y="410046"/>
                </a:lnTo>
                <a:lnTo>
                  <a:pt x="50755" y="371475"/>
                </a:lnTo>
                <a:cubicBezTo>
                  <a:pt x="57942" y="355755"/>
                  <a:pt x="68272" y="331050"/>
                  <a:pt x="76357" y="315330"/>
                </a:cubicBezTo>
                <a:cubicBezTo>
                  <a:pt x="97019" y="275354"/>
                  <a:pt x="123969" y="236726"/>
                  <a:pt x="156308" y="201242"/>
                </a:cubicBezTo>
                <a:cubicBezTo>
                  <a:pt x="160351" y="197200"/>
                  <a:pt x="163944" y="192259"/>
                  <a:pt x="168436" y="188216"/>
                </a:cubicBezTo>
                <a:cubicBezTo>
                  <a:pt x="172928" y="184174"/>
                  <a:pt x="176970" y="179683"/>
                  <a:pt x="181462" y="175640"/>
                </a:cubicBezTo>
                <a:lnTo>
                  <a:pt x="188199" y="169351"/>
                </a:lnTo>
                <a:lnTo>
                  <a:pt x="194937" y="163513"/>
                </a:lnTo>
                <a:cubicBezTo>
                  <a:pt x="199878" y="159470"/>
                  <a:pt x="204369" y="155428"/>
                  <a:pt x="208861" y="151385"/>
                </a:cubicBezTo>
                <a:cubicBezTo>
                  <a:pt x="213352" y="147343"/>
                  <a:pt x="218293" y="143749"/>
                  <a:pt x="223234" y="139707"/>
                </a:cubicBezTo>
                <a:cubicBezTo>
                  <a:pt x="228175" y="136113"/>
                  <a:pt x="233116" y="132071"/>
                  <a:pt x="238056" y="128478"/>
                </a:cubicBezTo>
                <a:cubicBezTo>
                  <a:pt x="248387" y="121740"/>
                  <a:pt x="258269" y="114105"/>
                  <a:pt x="268599" y="107816"/>
                </a:cubicBezTo>
                <a:lnTo>
                  <a:pt x="261330" y="113555"/>
                </a:lnTo>
                <a:lnTo>
                  <a:pt x="311383" y="80922"/>
                </a:lnTo>
                <a:cubicBezTo>
                  <a:pt x="332157" y="69076"/>
                  <a:pt x="353716" y="58408"/>
                  <a:pt x="375950" y="48976"/>
                </a:cubicBezTo>
                <a:cubicBezTo>
                  <a:pt x="419968" y="30111"/>
                  <a:pt x="466681" y="16187"/>
                  <a:pt x="515190" y="8551"/>
                </a:cubicBezTo>
                <a:cubicBezTo>
                  <a:pt x="539221" y="4508"/>
                  <a:pt x="563700" y="1926"/>
                  <a:pt x="588460" y="74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44" name="Picture Placeholder 43">
            <a:extLst>
              <a:ext uri="{FF2B5EF4-FFF2-40B4-BE49-F238E27FC236}">
                <a16:creationId xmlns:a16="http://schemas.microsoft.com/office/drawing/2014/main" id="{B0647DC2-2116-4B0D-9D4C-B40032F4D8D7}"/>
              </a:ext>
            </a:extLst>
          </p:cNvPr>
          <p:cNvSpPr>
            <a:spLocks noGrp="1"/>
          </p:cNvSpPr>
          <p:nvPr>
            <p:ph type="pic" sz="quarter" idx="43" hasCustomPrompt="1"/>
          </p:nvPr>
        </p:nvSpPr>
        <p:spPr>
          <a:xfrm>
            <a:off x="8812249" y="2256300"/>
            <a:ext cx="1189394" cy="1216800"/>
          </a:xfrm>
          <a:custGeom>
            <a:avLst/>
            <a:gdLst>
              <a:gd name="connsiteX0" fmla="*/ 1112241 w 1189394"/>
              <a:gd name="connsiteY0" fmla="*/ 367329 h 1216800"/>
              <a:gd name="connsiteX1" fmla="*/ 1112656 w 1189394"/>
              <a:gd name="connsiteY1" fmla="*/ 367329 h 1216800"/>
              <a:gd name="connsiteX2" fmla="*/ 1120952 w 1189394"/>
              <a:gd name="connsiteY2" fmla="*/ 387240 h 1216800"/>
              <a:gd name="connsiteX3" fmla="*/ 1112241 w 1189394"/>
              <a:gd name="connsiteY3" fmla="*/ 367329 h 1216800"/>
              <a:gd name="connsiteX4" fmla="*/ 1145425 w 1189394"/>
              <a:gd name="connsiteY4" fmla="*/ 352812 h 1216800"/>
              <a:gd name="connsiteX5" fmla="*/ 1145840 w 1189394"/>
              <a:gd name="connsiteY5" fmla="*/ 352812 h 1216800"/>
              <a:gd name="connsiteX6" fmla="*/ 1154551 w 1189394"/>
              <a:gd name="connsiteY6" fmla="*/ 373966 h 1216800"/>
              <a:gd name="connsiteX7" fmla="*/ 1145425 w 1189394"/>
              <a:gd name="connsiteY7" fmla="*/ 352812 h 1216800"/>
              <a:gd name="connsiteX8" fmla="*/ 1078152 w 1189394"/>
              <a:gd name="connsiteY8" fmla="*/ 303780 h 1216800"/>
              <a:gd name="connsiteX9" fmla="*/ 1084035 w 1189394"/>
              <a:gd name="connsiteY9" fmla="*/ 312576 h 1216800"/>
              <a:gd name="connsiteX10" fmla="*/ 1083620 w 1189394"/>
              <a:gd name="connsiteY10" fmla="*/ 312576 h 1216800"/>
              <a:gd name="connsiteX11" fmla="*/ 1064718 w 1189394"/>
              <a:gd name="connsiteY11" fmla="*/ 283691 h 1216800"/>
              <a:gd name="connsiteX12" fmla="*/ 1069102 w 1189394"/>
              <a:gd name="connsiteY12" fmla="*/ 289762 h 1216800"/>
              <a:gd name="connsiteX13" fmla="*/ 1074080 w 1189394"/>
              <a:gd name="connsiteY13" fmla="*/ 297228 h 1216800"/>
              <a:gd name="connsiteX14" fmla="*/ 1078152 w 1189394"/>
              <a:gd name="connsiteY14" fmla="*/ 303780 h 1216800"/>
              <a:gd name="connsiteX15" fmla="*/ 166501 w 1189394"/>
              <a:gd name="connsiteY15" fmla="*/ 246208 h 1216800"/>
              <a:gd name="connsiteX16" fmla="*/ 158206 w 1189394"/>
              <a:gd name="connsiteY16" fmla="*/ 261141 h 1216800"/>
              <a:gd name="connsiteX17" fmla="*/ 150325 w 1189394"/>
              <a:gd name="connsiteY17" fmla="*/ 276903 h 1216800"/>
              <a:gd name="connsiteX18" fmla="*/ 146591 w 1189394"/>
              <a:gd name="connsiteY18" fmla="*/ 284784 h 1216800"/>
              <a:gd name="connsiteX19" fmla="*/ 142858 w 1189394"/>
              <a:gd name="connsiteY19" fmla="*/ 292666 h 1216800"/>
              <a:gd name="connsiteX20" fmla="*/ 135806 w 1189394"/>
              <a:gd name="connsiteY20" fmla="*/ 308843 h 1216800"/>
              <a:gd name="connsiteX21" fmla="*/ 58654 w 1189394"/>
              <a:gd name="connsiteY21" fmla="*/ 534493 h 1216800"/>
              <a:gd name="connsiteX22" fmla="*/ 57824 w 1189394"/>
              <a:gd name="connsiteY22" fmla="*/ 654370 h 1216800"/>
              <a:gd name="connsiteX23" fmla="*/ 82712 w 1189394"/>
              <a:gd name="connsiteY23" fmla="*/ 771758 h 1216800"/>
              <a:gd name="connsiteX24" fmla="*/ 204248 w 1189394"/>
              <a:gd name="connsiteY24" fmla="*/ 976668 h 1216800"/>
              <a:gd name="connsiteX25" fmla="*/ 400448 w 1189394"/>
              <a:gd name="connsiteY25" fmla="*/ 1111892 h 1216800"/>
              <a:gd name="connsiteX26" fmla="*/ 635224 w 1189394"/>
              <a:gd name="connsiteY26" fmla="*/ 1152128 h 1216800"/>
              <a:gd name="connsiteX27" fmla="*/ 865437 w 1189394"/>
              <a:gd name="connsiteY27" fmla="*/ 1090323 h 1216800"/>
              <a:gd name="connsiteX28" fmla="*/ 1048363 w 1189394"/>
              <a:gd name="connsiteY28" fmla="*/ 937677 h 1216800"/>
              <a:gd name="connsiteX29" fmla="*/ 1150817 w 1189394"/>
              <a:gd name="connsiteY29" fmla="*/ 722397 h 1216800"/>
              <a:gd name="connsiteX30" fmla="*/ 1166995 w 1189394"/>
              <a:gd name="connsiteY30" fmla="*/ 773832 h 1216800"/>
              <a:gd name="connsiteX31" fmla="*/ 1037578 w 1189394"/>
              <a:gd name="connsiteY31" fmla="*/ 992016 h 1216800"/>
              <a:gd name="connsiteX32" fmla="*/ 828934 w 1189394"/>
              <a:gd name="connsiteY32" fmla="*/ 1134291 h 1216800"/>
              <a:gd name="connsiteX33" fmla="*/ 580470 w 1189394"/>
              <a:gd name="connsiteY33" fmla="*/ 1174527 h 1216800"/>
              <a:gd name="connsiteX34" fmla="*/ 339473 w 1189394"/>
              <a:gd name="connsiteY34" fmla="*/ 1105670 h 1216800"/>
              <a:gd name="connsiteX35" fmla="*/ 151154 w 1189394"/>
              <a:gd name="connsiteY35" fmla="*/ 941825 h 1216800"/>
              <a:gd name="connsiteX36" fmla="*/ 50773 w 1189394"/>
              <a:gd name="connsiteY36" fmla="*/ 714515 h 1216800"/>
              <a:gd name="connsiteX37" fmla="*/ 56580 w 1189394"/>
              <a:gd name="connsiteY37" fmla="*/ 466881 h 1216800"/>
              <a:gd name="connsiteX38" fmla="*/ 99304 w 1189394"/>
              <a:gd name="connsiteY38" fmla="*/ 350322 h 1216800"/>
              <a:gd name="connsiteX39" fmla="*/ 166501 w 1189394"/>
              <a:gd name="connsiteY39" fmla="*/ 246208 h 1216800"/>
              <a:gd name="connsiteX40" fmla="*/ 1057903 w 1189394"/>
              <a:gd name="connsiteY40" fmla="*/ 215513 h 1216800"/>
              <a:gd name="connsiteX41" fmla="*/ 1060392 w 1189394"/>
              <a:gd name="connsiteY41" fmla="*/ 216757 h 1216800"/>
              <a:gd name="connsiteX42" fmla="*/ 1063295 w 1189394"/>
              <a:gd name="connsiteY42" fmla="*/ 218417 h 1216800"/>
              <a:gd name="connsiteX43" fmla="*/ 1074909 w 1189394"/>
              <a:gd name="connsiteY43" fmla="*/ 232935 h 1216800"/>
              <a:gd name="connsiteX44" fmla="*/ 1086109 w 1189394"/>
              <a:gd name="connsiteY44" fmla="*/ 247867 h 1216800"/>
              <a:gd name="connsiteX45" fmla="*/ 1100212 w 1189394"/>
              <a:gd name="connsiteY45" fmla="*/ 268607 h 1216800"/>
              <a:gd name="connsiteX46" fmla="*/ 1116804 w 1189394"/>
              <a:gd name="connsiteY46" fmla="*/ 295569 h 1216800"/>
              <a:gd name="connsiteX47" fmla="*/ 1124685 w 1189394"/>
              <a:gd name="connsiteY47" fmla="*/ 309672 h 1216800"/>
              <a:gd name="connsiteX48" fmla="*/ 1128419 w 1189394"/>
              <a:gd name="connsiteY48" fmla="*/ 316724 h 1216800"/>
              <a:gd name="connsiteX49" fmla="*/ 1131737 w 1189394"/>
              <a:gd name="connsiteY49" fmla="*/ 323775 h 1216800"/>
              <a:gd name="connsiteX50" fmla="*/ 1130907 w 1189394"/>
              <a:gd name="connsiteY50" fmla="*/ 323361 h 1216800"/>
              <a:gd name="connsiteX51" fmla="*/ 1123026 w 1189394"/>
              <a:gd name="connsiteY51" fmla="*/ 308843 h 1216800"/>
              <a:gd name="connsiteX52" fmla="*/ 1114730 w 1189394"/>
              <a:gd name="connsiteY52" fmla="*/ 294325 h 1216800"/>
              <a:gd name="connsiteX53" fmla="*/ 1096894 w 1189394"/>
              <a:gd name="connsiteY53" fmla="*/ 266119 h 1216800"/>
              <a:gd name="connsiteX54" fmla="*/ 1082791 w 1189394"/>
              <a:gd name="connsiteY54" fmla="*/ 246623 h 1216800"/>
              <a:gd name="connsiteX55" fmla="*/ 1070761 w 1189394"/>
              <a:gd name="connsiteY55" fmla="*/ 230861 h 1216800"/>
              <a:gd name="connsiteX56" fmla="*/ 1064539 w 1189394"/>
              <a:gd name="connsiteY56" fmla="*/ 222980 h 1216800"/>
              <a:gd name="connsiteX57" fmla="*/ 993194 w 1189394"/>
              <a:gd name="connsiteY57" fmla="*/ 199751 h 1216800"/>
              <a:gd name="connsiteX58" fmla="*/ 1000246 w 1189394"/>
              <a:gd name="connsiteY58" fmla="*/ 202654 h 1216800"/>
              <a:gd name="connsiteX59" fmla="*/ 1045407 w 1189394"/>
              <a:gd name="connsiteY59" fmla="*/ 254815 h 1216800"/>
              <a:gd name="connsiteX60" fmla="*/ 1064718 w 1189394"/>
              <a:gd name="connsiteY60" fmla="*/ 283691 h 1216800"/>
              <a:gd name="connsiteX61" fmla="*/ 1063710 w 1189394"/>
              <a:gd name="connsiteY61" fmla="*/ 282296 h 1216800"/>
              <a:gd name="connsiteX62" fmla="*/ 1053340 w 1189394"/>
              <a:gd name="connsiteY62" fmla="*/ 267363 h 1216800"/>
              <a:gd name="connsiteX63" fmla="*/ 1042140 w 1189394"/>
              <a:gd name="connsiteY63" fmla="*/ 253260 h 1216800"/>
              <a:gd name="connsiteX64" fmla="*/ 1036333 w 1189394"/>
              <a:gd name="connsiteY64" fmla="*/ 246208 h 1216800"/>
              <a:gd name="connsiteX65" fmla="*/ 1030526 w 1189394"/>
              <a:gd name="connsiteY65" fmla="*/ 239156 h 1216800"/>
              <a:gd name="connsiteX66" fmla="*/ 1018497 w 1189394"/>
              <a:gd name="connsiteY66" fmla="*/ 225468 h 1216800"/>
              <a:gd name="connsiteX67" fmla="*/ 993194 w 1189394"/>
              <a:gd name="connsiteY67" fmla="*/ 199751 h 1216800"/>
              <a:gd name="connsiteX68" fmla="*/ 609506 w 1189394"/>
              <a:gd name="connsiteY68" fmla="*/ 67015 h 1216800"/>
              <a:gd name="connsiteX69" fmla="*/ 1140448 w 1189394"/>
              <a:gd name="connsiteY69" fmla="*/ 597957 h 1216800"/>
              <a:gd name="connsiteX70" fmla="*/ 1137707 w 1189394"/>
              <a:gd name="connsiteY70" fmla="*/ 652243 h 1216800"/>
              <a:gd name="connsiteX71" fmla="*/ 1130495 w 1189394"/>
              <a:gd name="connsiteY71" fmla="*/ 699493 h 1216800"/>
              <a:gd name="connsiteX72" fmla="*/ 1131737 w 1189394"/>
              <a:gd name="connsiteY72" fmla="*/ 702071 h 1216800"/>
              <a:gd name="connsiteX73" fmla="*/ 1141277 w 1189394"/>
              <a:gd name="connsiteY73" fmla="*/ 726130 h 1216800"/>
              <a:gd name="connsiteX74" fmla="*/ 1048777 w 1189394"/>
              <a:gd name="connsiteY74" fmla="*/ 919841 h 1216800"/>
              <a:gd name="connsiteX75" fmla="*/ 889080 w 1189394"/>
              <a:gd name="connsiteY75" fmla="*/ 1062531 h 1216800"/>
              <a:gd name="connsiteX76" fmla="*/ 687488 w 1189394"/>
              <a:gd name="connsiteY76" fmla="*/ 1132217 h 1216800"/>
              <a:gd name="connsiteX77" fmla="*/ 475526 w 1189394"/>
              <a:gd name="connsiteY77" fmla="*/ 1118944 h 1216800"/>
              <a:gd name="connsiteX78" fmla="*/ 285963 w 1189394"/>
              <a:gd name="connsiteY78" fmla="*/ 1024784 h 1216800"/>
              <a:gd name="connsiteX79" fmla="*/ 147836 w 1189394"/>
              <a:gd name="connsiteY79" fmla="*/ 865502 h 1216800"/>
              <a:gd name="connsiteX80" fmla="*/ 82298 w 1189394"/>
              <a:gd name="connsiteY80" fmla="*/ 665984 h 1216800"/>
              <a:gd name="connsiteX81" fmla="*/ 81370 w 1189394"/>
              <a:gd name="connsiteY81" fmla="*/ 652662 h 1216800"/>
              <a:gd name="connsiteX82" fmla="*/ 81306 w 1189394"/>
              <a:gd name="connsiteY82" fmla="*/ 652243 h 1216800"/>
              <a:gd name="connsiteX83" fmla="*/ 81214 w 1189394"/>
              <a:gd name="connsiteY83" fmla="*/ 650428 h 1216800"/>
              <a:gd name="connsiteX84" fmla="*/ 78642 w 1189394"/>
              <a:gd name="connsiteY84" fmla="*/ 613499 h 1216800"/>
              <a:gd name="connsiteX85" fmla="*/ 78895 w 1189394"/>
              <a:gd name="connsiteY85" fmla="*/ 604502 h 1216800"/>
              <a:gd name="connsiteX86" fmla="*/ 78565 w 1189394"/>
              <a:gd name="connsiteY86" fmla="*/ 597957 h 1216800"/>
              <a:gd name="connsiteX87" fmla="*/ 79725 w 1189394"/>
              <a:gd name="connsiteY87" fmla="*/ 574974 h 1216800"/>
              <a:gd name="connsiteX88" fmla="*/ 80120 w 1189394"/>
              <a:gd name="connsiteY88" fmla="*/ 560937 h 1216800"/>
              <a:gd name="connsiteX89" fmla="*/ 80642 w 1189394"/>
              <a:gd name="connsiteY89" fmla="*/ 556824 h 1216800"/>
              <a:gd name="connsiteX90" fmla="*/ 81306 w 1189394"/>
              <a:gd name="connsiteY90" fmla="*/ 543672 h 1216800"/>
              <a:gd name="connsiteX91" fmla="*/ 609506 w 1189394"/>
              <a:gd name="connsiteY91" fmla="*/ 67015 h 1216800"/>
              <a:gd name="connsiteX92" fmla="*/ 358553 w 1189394"/>
              <a:gd name="connsiteY92" fmla="*/ 49179 h 1216800"/>
              <a:gd name="connsiteX93" fmla="*/ 300897 w 1189394"/>
              <a:gd name="connsiteY93" fmla="*/ 90244 h 1216800"/>
              <a:gd name="connsiteX94" fmla="*/ 188071 w 1189394"/>
              <a:gd name="connsiteY94" fmla="*/ 179011 h 1216800"/>
              <a:gd name="connsiteX95" fmla="*/ 99719 w 1189394"/>
              <a:gd name="connsiteY95" fmla="*/ 291836 h 1216800"/>
              <a:gd name="connsiteX96" fmla="*/ 40818 w 1189394"/>
              <a:gd name="connsiteY96" fmla="*/ 422912 h 1216800"/>
              <a:gd name="connsiteX97" fmla="*/ 15515 w 1189394"/>
              <a:gd name="connsiteY97" fmla="*/ 563944 h 1216800"/>
              <a:gd name="connsiteX98" fmla="*/ 24226 w 1189394"/>
              <a:gd name="connsiteY98" fmla="*/ 707049 h 1216800"/>
              <a:gd name="connsiteX99" fmla="*/ 31692 w 1189394"/>
              <a:gd name="connsiteY99" fmla="*/ 742307 h 1216800"/>
              <a:gd name="connsiteX100" fmla="*/ 36255 w 1189394"/>
              <a:gd name="connsiteY100" fmla="*/ 759729 h 1216800"/>
              <a:gd name="connsiteX101" fmla="*/ 41233 w 1189394"/>
              <a:gd name="connsiteY101" fmla="*/ 777150 h 1216800"/>
              <a:gd name="connsiteX102" fmla="*/ 66950 w 1189394"/>
              <a:gd name="connsiteY102" fmla="*/ 844347 h 1216800"/>
              <a:gd name="connsiteX103" fmla="*/ 100549 w 1189394"/>
              <a:gd name="connsiteY103" fmla="*/ 907812 h 1216800"/>
              <a:gd name="connsiteX104" fmla="*/ 141614 w 1189394"/>
              <a:gd name="connsiteY104" fmla="*/ 966713 h 1216800"/>
              <a:gd name="connsiteX105" fmla="*/ 189316 w 1189394"/>
              <a:gd name="connsiteY105" fmla="*/ 1020637 h 1216800"/>
              <a:gd name="connsiteX106" fmla="*/ 243239 w 1189394"/>
              <a:gd name="connsiteY106" fmla="*/ 1067924 h 1216800"/>
              <a:gd name="connsiteX107" fmla="*/ 302141 w 1189394"/>
              <a:gd name="connsiteY107" fmla="*/ 1108989 h 1216800"/>
              <a:gd name="connsiteX108" fmla="*/ 317903 w 1189394"/>
              <a:gd name="connsiteY108" fmla="*/ 1118114 h 1216800"/>
              <a:gd name="connsiteX109" fmla="*/ 325784 w 1189394"/>
              <a:gd name="connsiteY109" fmla="*/ 1122677 h 1216800"/>
              <a:gd name="connsiteX110" fmla="*/ 333665 w 1189394"/>
              <a:gd name="connsiteY110" fmla="*/ 1126825 h 1216800"/>
              <a:gd name="connsiteX111" fmla="*/ 349843 w 1189394"/>
              <a:gd name="connsiteY111" fmla="*/ 1135121 h 1216800"/>
              <a:gd name="connsiteX112" fmla="*/ 366020 w 1189394"/>
              <a:gd name="connsiteY112" fmla="*/ 1142588 h 1216800"/>
              <a:gd name="connsiteX113" fmla="*/ 433217 w 1189394"/>
              <a:gd name="connsiteY113" fmla="*/ 1168305 h 1216800"/>
              <a:gd name="connsiteX114" fmla="*/ 503318 w 1189394"/>
              <a:gd name="connsiteY114" fmla="*/ 1185312 h 1216800"/>
              <a:gd name="connsiteX115" fmla="*/ 787454 w 1189394"/>
              <a:gd name="connsiteY115" fmla="*/ 1167890 h 1216800"/>
              <a:gd name="connsiteX116" fmla="*/ 918116 w 1189394"/>
              <a:gd name="connsiteY116" fmla="*/ 1108574 h 1216800"/>
              <a:gd name="connsiteX117" fmla="*/ 1030941 w 1189394"/>
              <a:gd name="connsiteY117" fmla="*/ 1019807 h 1216800"/>
              <a:gd name="connsiteX118" fmla="*/ 1119293 w 1189394"/>
              <a:gd name="connsiteY118" fmla="*/ 906982 h 1216800"/>
              <a:gd name="connsiteX119" fmla="*/ 1178194 w 1189394"/>
              <a:gd name="connsiteY119" fmla="*/ 775906 h 1216800"/>
              <a:gd name="connsiteX120" fmla="*/ 1189394 w 1189394"/>
              <a:gd name="connsiteY120" fmla="*/ 831074 h 1216800"/>
              <a:gd name="connsiteX121" fmla="*/ 1174046 w 1189394"/>
              <a:gd name="connsiteY121" fmla="*/ 865917 h 1216800"/>
              <a:gd name="connsiteX122" fmla="*/ 1165336 w 1189394"/>
              <a:gd name="connsiteY122" fmla="*/ 882924 h 1216800"/>
              <a:gd name="connsiteX123" fmla="*/ 1156210 w 1189394"/>
              <a:gd name="connsiteY123" fmla="*/ 899516 h 1216800"/>
              <a:gd name="connsiteX124" fmla="*/ 1136714 w 1189394"/>
              <a:gd name="connsiteY124" fmla="*/ 931870 h 1216800"/>
              <a:gd name="connsiteX125" fmla="*/ 1126345 w 1189394"/>
              <a:gd name="connsiteY125" fmla="*/ 947632 h 1216800"/>
              <a:gd name="connsiteX126" fmla="*/ 1115145 w 1189394"/>
              <a:gd name="connsiteY126" fmla="*/ 962980 h 1216800"/>
              <a:gd name="connsiteX127" fmla="*/ 1011445 w 1189394"/>
              <a:gd name="connsiteY127" fmla="*/ 1073316 h 1216800"/>
              <a:gd name="connsiteX128" fmla="*/ 741412 w 1189394"/>
              <a:gd name="connsiteY128" fmla="*/ 1203978 h 1216800"/>
              <a:gd name="connsiteX129" fmla="*/ 591670 w 1189394"/>
              <a:gd name="connsiteY129" fmla="*/ 1216422 h 1216800"/>
              <a:gd name="connsiteX130" fmla="*/ 516591 w 1189394"/>
              <a:gd name="connsiteY130" fmla="*/ 1209370 h 1216800"/>
              <a:gd name="connsiteX131" fmla="*/ 497925 w 1189394"/>
              <a:gd name="connsiteY131" fmla="*/ 1206052 h 1216800"/>
              <a:gd name="connsiteX132" fmla="*/ 479674 w 1189394"/>
              <a:gd name="connsiteY132" fmla="*/ 1202319 h 1216800"/>
              <a:gd name="connsiteX133" fmla="*/ 443172 w 1189394"/>
              <a:gd name="connsiteY133" fmla="*/ 1192778 h 1216800"/>
              <a:gd name="connsiteX134" fmla="*/ 425336 w 1189394"/>
              <a:gd name="connsiteY134" fmla="*/ 1187386 h 1216800"/>
              <a:gd name="connsiteX135" fmla="*/ 407499 w 1189394"/>
              <a:gd name="connsiteY135" fmla="*/ 1181164 h 1216800"/>
              <a:gd name="connsiteX136" fmla="*/ 372242 w 1189394"/>
              <a:gd name="connsiteY136" fmla="*/ 1167476 h 1216800"/>
              <a:gd name="connsiteX137" fmla="*/ 355235 w 1189394"/>
              <a:gd name="connsiteY137" fmla="*/ 1159594 h 1216800"/>
              <a:gd name="connsiteX138" fmla="*/ 338228 w 1189394"/>
              <a:gd name="connsiteY138" fmla="*/ 1151298 h 1216800"/>
              <a:gd name="connsiteX139" fmla="*/ 305044 w 1189394"/>
              <a:gd name="connsiteY139" fmla="*/ 1133462 h 1216800"/>
              <a:gd name="connsiteX140" fmla="*/ 288867 w 1189394"/>
              <a:gd name="connsiteY140" fmla="*/ 1123922 h 1216800"/>
              <a:gd name="connsiteX141" fmla="*/ 273105 w 1189394"/>
              <a:gd name="connsiteY141" fmla="*/ 1113552 h 1216800"/>
              <a:gd name="connsiteX142" fmla="*/ 265224 w 1189394"/>
              <a:gd name="connsiteY142" fmla="*/ 1108574 h 1216800"/>
              <a:gd name="connsiteX143" fmla="*/ 257757 w 1189394"/>
              <a:gd name="connsiteY143" fmla="*/ 1103182 h 1216800"/>
              <a:gd name="connsiteX144" fmla="*/ 242410 w 1189394"/>
              <a:gd name="connsiteY144" fmla="*/ 1091982 h 1216800"/>
              <a:gd name="connsiteX145" fmla="*/ 185583 w 1189394"/>
              <a:gd name="connsiteY145" fmla="*/ 1043036 h 1216800"/>
              <a:gd name="connsiteX146" fmla="*/ 134977 w 1189394"/>
              <a:gd name="connsiteY146" fmla="*/ 987868 h 1216800"/>
              <a:gd name="connsiteX147" fmla="*/ 91838 w 1189394"/>
              <a:gd name="connsiteY147" fmla="*/ 926893 h 1216800"/>
              <a:gd name="connsiteX148" fmla="*/ 73172 w 1189394"/>
              <a:gd name="connsiteY148" fmla="*/ 894538 h 1216800"/>
              <a:gd name="connsiteX149" fmla="*/ 64462 w 1189394"/>
              <a:gd name="connsiteY149" fmla="*/ 877946 h 1216800"/>
              <a:gd name="connsiteX150" fmla="*/ 56166 w 1189394"/>
              <a:gd name="connsiteY150" fmla="*/ 861354 h 1216800"/>
              <a:gd name="connsiteX151" fmla="*/ 48699 w 1189394"/>
              <a:gd name="connsiteY151" fmla="*/ 844347 h 1216800"/>
              <a:gd name="connsiteX152" fmla="*/ 44966 w 1189394"/>
              <a:gd name="connsiteY152" fmla="*/ 835637 h 1216800"/>
              <a:gd name="connsiteX153" fmla="*/ 41647 w 1189394"/>
              <a:gd name="connsiteY153" fmla="*/ 826926 h 1216800"/>
              <a:gd name="connsiteX154" fmla="*/ 35011 w 1189394"/>
              <a:gd name="connsiteY154" fmla="*/ 809504 h 1216800"/>
              <a:gd name="connsiteX155" fmla="*/ 29204 w 1189394"/>
              <a:gd name="connsiteY155" fmla="*/ 791668 h 1216800"/>
              <a:gd name="connsiteX156" fmla="*/ 18834 w 1189394"/>
              <a:gd name="connsiteY156" fmla="*/ 755996 h 1216800"/>
              <a:gd name="connsiteX157" fmla="*/ 14686 w 1189394"/>
              <a:gd name="connsiteY157" fmla="*/ 737744 h 1216800"/>
              <a:gd name="connsiteX158" fmla="*/ 10952 w 1189394"/>
              <a:gd name="connsiteY158" fmla="*/ 719493 h 1216800"/>
              <a:gd name="connsiteX159" fmla="*/ 1412 w 1189394"/>
              <a:gd name="connsiteY159" fmla="*/ 645659 h 1216800"/>
              <a:gd name="connsiteX160" fmla="*/ 9293 w 1189394"/>
              <a:gd name="connsiteY160" fmla="*/ 497576 h 1216800"/>
              <a:gd name="connsiteX161" fmla="*/ 12612 w 1189394"/>
              <a:gd name="connsiteY161" fmla="*/ 479325 h 1216800"/>
              <a:gd name="connsiteX162" fmla="*/ 16760 w 1189394"/>
              <a:gd name="connsiteY162" fmla="*/ 461074 h 1216800"/>
              <a:gd name="connsiteX163" fmla="*/ 21323 w 1189394"/>
              <a:gd name="connsiteY163" fmla="*/ 443238 h 1216800"/>
              <a:gd name="connsiteX164" fmla="*/ 26715 w 1189394"/>
              <a:gd name="connsiteY164" fmla="*/ 425401 h 1216800"/>
              <a:gd name="connsiteX165" fmla="*/ 29204 w 1189394"/>
              <a:gd name="connsiteY165" fmla="*/ 416691 h 1216800"/>
              <a:gd name="connsiteX166" fmla="*/ 32107 w 1189394"/>
              <a:gd name="connsiteY166" fmla="*/ 407565 h 1216800"/>
              <a:gd name="connsiteX167" fmla="*/ 38329 w 1189394"/>
              <a:gd name="connsiteY167" fmla="*/ 390144 h 1216800"/>
              <a:gd name="connsiteX168" fmla="*/ 45381 w 1189394"/>
              <a:gd name="connsiteY168" fmla="*/ 372722 h 1216800"/>
              <a:gd name="connsiteX169" fmla="*/ 52432 w 1189394"/>
              <a:gd name="connsiteY169" fmla="*/ 355715 h 1216800"/>
              <a:gd name="connsiteX170" fmla="*/ 68610 w 1189394"/>
              <a:gd name="connsiteY170" fmla="*/ 322531 h 1216800"/>
              <a:gd name="connsiteX171" fmla="*/ 77320 w 1189394"/>
              <a:gd name="connsiteY171" fmla="*/ 306354 h 1216800"/>
              <a:gd name="connsiteX172" fmla="*/ 86861 w 1189394"/>
              <a:gd name="connsiteY172" fmla="*/ 290177 h 1216800"/>
              <a:gd name="connsiteX173" fmla="*/ 96816 w 1189394"/>
              <a:gd name="connsiteY173" fmla="*/ 274415 h 1216800"/>
              <a:gd name="connsiteX174" fmla="*/ 106771 w 1189394"/>
              <a:gd name="connsiteY174" fmla="*/ 259067 h 1216800"/>
              <a:gd name="connsiteX175" fmla="*/ 117556 w 1189394"/>
              <a:gd name="connsiteY175" fmla="*/ 244135 h 1216800"/>
              <a:gd name="connsiteX176" fmla="*/ 128755 w 1189394"/>
              <a:gd name="connsiteY176" fmla="*/ 229202 h 1216800"/>
              <a:gd name="connsiteX177" fmla="*/ 232455 w 1189394"/>
              <a:gd name="connsiteY177" fmla="*/ 125087 h 1216800"/>
              <a:gd name="connsiteX178" fmla="*/ 358553 w 1189394"/>
              <a:gd name="connsiteY178" fmla="*/ 49179 h 1216800"/>
              <a:gd name="connsiteX179" fmla="*/ 818565 w 1189394"/>
              <a:gd name="connsiteY179" fmla="*/ 47520 h 1216800"/>
              <a:gd name="connsiteX180" fmla="*/ 841378 w 1189394"/>
              <a:gd name="connsiteY180" fmla="*/ 54157 h 1216800"/>
              <a:gd name="connsiteX181" fmla="*/ 864192 w 1189394"/>
              <a:gd name="connsiteY181" fmla="*/ 62038 h 1216800"/>
              <a:gd name="connsiteX182" fmla="*/ 1047948 w 1189394"/>
              <a:gd name="connsiteY182" fmla="*/ 200166 h 1216800"/>
              <a:gd name="connsiteX183" fmla="*/ 1035089 w 1189394"/>
              <a:gd name="connsiteY183" fmla="*/ 188552 h 1216800"/>
              <a:gd name="connsiteX184" fmla="*/ 1021816 w 1189394"/>
              <a:gd name="connsiteY184" fmla="*/ 177352 h 1216800"/>
              <a:gd name="connsiteX185" fmla="*/ 818565 w 1189394"/>
              <a:gd name="connsiteY185" fmla="*/ 47520 h 1216800"/>
              <a:gd name="connsiteX186" fmla="*/ 695369 w 1189394"/>
              <a:gd name="connsiteY186" fmla="*/ 46691 h 1216800"/>
              <a:gd name="connsiteX187" fmla="*/ 704909 w 1189394"/>
              <a:gd name="connsiteY187" fmla="*/ 46691 h 1216800"/>
              <a:gd name="connsiteX188" fmla="*/ 722331 w 1189394"/>
              <a:gd name="connsiteY188" fmla="*/ 50009 h 1216800"/>
              <a:gd name="connsiteX189" fmla="*/ 739752 w 1189394"/>
              <a:gd name="connsiteY189" fmla="*/ 54157 h 1216800"/>
              <a:gd name="connsiteX190" fmla="*/ 748463 w 1189394"/>
              <a:gd name="connsiteY190" fmla="*/ 56231 h 1216800"/>
              <a:gd name="connsiteX191" fmla="*/ 757174 w 1189394"/>
              <a:gd name="connsiteY191" fmla="*/ 58719 h 1216800"/>
              <a:gd name="connsiteX192" fmla="*/ 774181 w 1189394"/>
              <a:gd name="connsiteY192" fmla="*/ 63697 h 1216800"/>
              <a:gd name="connsiteX193" fmla="*/ 840549 w 1189394"/>
              <a:gd name="connsiteY193" fmla="*/ 89830 h 1216800"/>
              <a:gd name="connsiteX194" fmla="*/ 960840 w 1189394"/>
              <a:gd name="connsiteY194" fmla="*/ 166152 h 1216800"/>
              <a:gd name="connsiteX195" fmla="*/ 951715 w 1189394"/>
              <a:gd name="connsiteY195" fmla="*/ 161589 h 1216800"/>
              <a:gd name="connsiteX196" fmla="*/ 947567 w 1189394"/>
              <a:gd name="connsiteY196" fmla="*/ 159101 h 1216800"/>
              <a:gd name="connsiteX197" fmla="*/ 667163 w 1189394"/>
              <a:gd name="connsiteY197" fmla="*/ 47105 h 1216800"/>
              <a:gd name="connsiteX198" fmla="*/ 685829 w 1189394"/>
              <a:gd name="connsiteY198" fmla="*/ 47105 h 1216800"/>
              <a:gd name="connsiteX199" fmla="*/ 609506 w 1189394"/>
              <a:gd name="connsiteY199" fmla="*/ 35491 h 1216800"/>
              <a:gd name="connsiteX200" fmla="*/ 587107 w 1189394"/>
              <a:gd name="connsiteY200" fmla="*/ 38809 h 1216800"/>
              <a:gd name="connsiteX201" fmla="*/ 581300 w 1189394"/>
              <a:gd name="connsiteY201" fmla="*/ 39639 h 1216800"/>
              <a:gd name="connsiteX202" fmla="*/ 575492 w 1189394"/>
              <a:gd name="connsiteY202" fmla="*/ 40883 h 1216800"/>
              <a:gd name="connsiteX203" fmla="*/ 564293 w 1189394"/>
              <a:gd name="connsiteY203" fmla="*/ 43372 h 1216800"/>
              <a:gd name="connsiteX204" fmla="*/ 371827 w 1189394"/>
              <a:gd name="connsiteY204" fmla="*/ 94807 h 1216800"/>
              <a:gd name="connsiteX205" fmla="*/ 210055 w 1189394"/>
              <a:gd name="connsiteY205" fmla="*/ 210536 h 1216800"/>
              <a:gd name="connsiteX206" fmla="*/ 272690 w 1189394"/>
              <a:gd name="connsiteY206" fmla="*/ 142509 h 1216800"/>
              <a:gd name="connsiteX207" fmla="*/ 349428 w 1189394"/>
              <a:gd name="connsiteY207" fmla="*/ 95636 h 1216800"/>
              <a:gd name="connsiteX208" fmla="*/ 390492 w 1189394"/>
              <a:gd name="connsiteY208" fmla="*/ 76971 h 1216800"/>
              <a:gd name="connsiteX209" fmla="*/ 411647 w 1189394"/>
              <a:gd name="connsiteY209" fmla="*/ 69089 h 1216800"/>
              <a:gd name="connsiteX210" fmla="*/ 432802 w 1189394"/>
              <a:gd name="connsiteY210" fmla="*/ 62038 h 1216800"/>
              <a:gd name="connsiteX211" fmla="*/ 520324 w 1189394"/>
              <a:gd name="connsiteY211" fmla="*/ 41713 h 1216800"/>
              <a:gd name="connsiteX212" fmla="*/ 609506 w 1189394"/>
              <a:gd name="connsiteY212" fmla="*/ 35491 h 1216800"/>
              <a:gd name="connsiteX213" fmla="*/ 593335 w 1189394"/>
              <a:gd name="connsiteY213" fmla="*/ 97 h 1216800"/>
              <a:gd name="connsiteX214" fmla="*/ 776670 w 1189394"/>
              <a:gd name="connsiteY214" fmla="*/ 25121 h 1216800"/>
              <a:gd name="connsiteX215" fmla="*/ 761322 w 1189394"/>
              <a:gd name="connsiteY215" fmla="*/ 22632 h 1216800"/>
              <a:gd name="connsiteX216" fmla="*/ 745145 w 1189394"/>
              <a:gd name="connsiteY216" fmla="*/ 20973 h 1216800"/>
              <a:gd name="connsiteX217" fmla="*/ 702006 w 1189394"/>
              <a:gd name="connsiteY217" fmla="*/ 12262 h 1216800"/>
              <a:gd name="connsiteX218" fmla="*/ 680022 w 1189394"/>
              <a:gd name="connsiteY218" fmla="*/ 9359 h 1216800"/>
              <a:gd name="connsiteX219" fmla="*/ 658037 w 1189394"/>
              <a:gd name="connsiteY219" fmla="*/ 7284 h 1216800"/>
              <a:gd name="connsiteX220" fmla="*/ 636053 w 1189394"/>
              <a:gd name="connsiteY220" fmla="*/ 5625 h 1216800"/>
              <a:gd name="connsiteX221" fmla="*/ 614069 w 1189394"/>
              <a:gd name="connsiteY221" fmla="*/ 4796 h 1216800"/>
              <a:gd name="connsiteX222" fmla="*/ 592085 w 1189394"/>
              <a:gd name="connsiteY222" fmla="*/ 5211 h 1216800"/>
              <a:gd name="connsiteX223" fmla="*/ 580885 w 1189394"/>
              <a:gd name="connsiteY223" fmla="*/ 5625 h 1216800"/>
              <a:gd name="connsiteX224" fmla="*/ 570100 w 1189394"/>
              <a:gd name="connsiteY224" fmla="*/ 6455 h 1216800"/>
              <a:gd name="connsiteX225" fmla="*/ 397959 w 1189394"/>
              <a:gd name="connsiteY225" fmla="*/ 42957 h 1216800"/>
              <a:gd name="connsiteX226" fmla="*/ 405840 w 1189394"/>
              <a:gd name="connsiteY226" fmla="*/ 38809 h 1216800"/>
              <a:gd name="connsiteX227" fmla="*/ 412062 w 1189394"/>
              <a:gd name="connsiteY227" fmla="*/ 35906 h 1216800"/>
              <a:gd name="connsiteX228" fmla="*/ 427825 w 1189394"/>
              <a:gd name="connsiteY228" fmla="*/ 28854 h 1216800"/>
              <a:gd name="connsiteX229" fmla="*/ 441513 w 1189394"/>
              <a:gd name="connsiteY229" fmla="*/ 23876 h 1216800"/>
              <a:gd name="connsiteX230" fmla="*/ 461838 w 1189394"/>
              <a:gd name="connsiteY230" fmla="*/ 17655 h 1216800"/>
              <a:gd name="connsiteX231" fmla="*/ 491289 w 1189394"/>
              <a:gd name="connsiteY231" fmla="*/ 10603 h 1216800"/>
              <a:gd name="connsiteX232" fmla="*/ 509955 w 1189394"/>
              <a:gd name="connsiteY232" fmla="*/ 7284 h 1216800"/>
              <a:gd name="connsiteX233" fmla="*/ 520324 w 1189394"/>
              <a:gd name="connsiteY233" fmla="*/ 5625 h 1216800"/>
              <a:gd name="connsiteX234" fmla="*/ 531524 w 1189394"/>
              <a:gd name="connsiteY234" fmla="*/ 4381 h 1216800"/>
              <a:gd name="connsiteX235" fmla="*/ 593335 w 1189394"/>
              <a:gd name="connsiteY235" fmla="*/ 97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1189394" h="1216800">
                <a:moveTo>
                  <a:pt x="1112241" y="367329"/>
                </a:moveTo>
                <a:cubicBezTo>
                  <a:pt x="1112241" y="367329"/>
                  <a:pt x="1112656" y="367329"/>
                  <a:pt x="1112656" y="367329"/>
                </a:cubicBezTo>
                <a:cubicBezTo>
                  <a:pt x="1115560" y="373966"/>
                  <a:pt x="1118463" y="380188"/>
                  <a:pt x="1120952" y="387240"/>
                </a:cubicBezTo>
                <a:cubicBezTo>
                  <a:pt x="1118463" y="380188"/>
                  <a:pt x="1115145" y="373966"/>
                  <a:pt x="1112241" y="367329"/>
                </a:cubicBezTo>
                <a:close/>
                <a:moveTo>
                  <a:pt x="1145425" y="352812"/>
                </a:moveTo>
                <a:cubicBezTo>
                  <a:pt x="1145425" y="352812"/>
                  <a:pt x="1145840" y="352812"/>
                  <a:pt x="1145840" y="352812"/>
                </a:cubicBezTo>
                <a:cubicBezTo>
                  <a:pt x="1148744" y="359863"/>
                  <a:pt x="1152062" y="366500"/>
                  <a:pt x="1154551" y="373966"/>
                </a:cubicBezTo>
                <a:cubicBezTo>
                  <a:pt x="1152062" y="366500"/>
                  <a:pt x="1148329" y="359863"/>
                  <a:pt x="1145425" y="352812"/>
                </a:cubicBezTo>
                <a:close/>
                <a:moveTo>
                  <a:pt x="1078152" y="303780"/>
                </a:moveTo>
                <a:lnTo>
                  <a:pt x="1084035" y="312576"/>
                </a:lnTo>
                <a:cubicBezTo>
                  <a:pt x="1084035" y="312576"/>
                  <a:pt x="1083620" y="312576"/>
                  <a:pt x="1083620" y="312576"/>
                </a:cubicBezTo>
                <a:close/>
                <a:moveTo>
                  <a:pt x="1064718" y="283691"/>
                </a:moveTo>
                <a:lnTo>
                  <a:pt x="1069102" y="289762"/>
                </a:lnTo>
                <a:lnTo>
                  <a:pt x="1074080" y="297228"/>
                </a:lnTo>
                <a:lnTo>
                  <a:pt x="1078152" y="303780"/>
                </a:lnTo>
                <a:close/>
                <a:moveTo>
                  <a:pt x="166501" y="246208"/>
                </a:moveTo>
                <a:cubicBezTo>
                  <a:pt x="163598" y="251600"/>
                  <a:pt x="160694" y="256578"/>
                  <a:pt x="158206" y="261141"/>
                </a:cubicBezTo>
                <a:cubicBezTo>
                  <a:pt x="155717" y="266533"/>
                  <a:pt x="152813" y="271511"/>
                  <a:pt x="150325" y="276903"/>
                </a:cubicBezTo>
                <a:lnTo>
                  <a:pt x="146591" y="284784"/>
                </a:lnTo>
                <a:lnTo>
                  <a:pt x="142858" y="292666"/>
                </a:lnTo>
                <a:cubicBezTo>
                  <a:pt x="140369" y="298058"/>
                  <a:pt x="138295" y="303450"/>
                  <a:pt x="135806" y="308843"/>
                </a:cubicBezTo>
                <a:cubicBezTo>
                  <a:pt x="94327" y="377285"/>
                  <a:pt x="67780" y="454852"/>
                  <a:pt x="58654" y="534493"/>
                </a:cubicBezTo>
                <a:cubicBezTo>
                  <a:pt x="54091" y="574314"/>
                  <a:pt x="53676" y="614549"/>
                  <a:pt x="57824" y="654370"/>
                </a:cubicBezTo>
                <a:cubicBezTo>
                  <a:pt x="61558" y="694190"/>
                  <a:pt x="70268" y="733596"/>
                  <a:pt x="82712" y="771758"/>
                </a:cubicBezTo>
                <a:cubicBezTo>
                  <a:pt x="107600" y="847666"/>
                  <a:pt x="149495" y="918182"/>
                  <a:pt x="204248" y="976668"/>
                </a:cubicBezTo>
                <a:cubicBezTo>
                  <a:pt x="259002" y="1035155"/>
                  <a:pt x="326199" y="1082027"/>
                  <a:pt x="400448" y="1111892"/>
                </a:cubicBezTo>
                <a:cubicBezTo>
                  <a:pt x="474282" y="1142173"/>
                  <a:pt x="555167" y="1155861"/>
                  <a:pt x="635224" y="1152128"/>
                </a:cubicBezTo>
                <a:cubicBezTo>
                  <a:pt x="715280" y="1148809"/>
                  <a:pt x="794506" y="1127240"/>
                  <a:pt x="865437" y="1090323"/>
                </a:cubicBezTo>
                <a:cubicBezTo>
                  <a:pt x="936367" y="1053820"/>
                  <a:pt x="999417" y="1001141"/>
                  <a:pt x="1048363" y="937677"/>
                </a:cubicBezTo>
                <a:cubicBezTo>
                  <a:pt x="1097723" y="874627"/>
                  <a:pt x="1132981" y="800379"/>
                  <a:pt x="1150817" y="722397"/>
                </a:cubicBezTo>
                <a:cubicBezTo>
                  <a:pt x="1157040" y="738989"/>
                  <a:pt x="1162017" y="755995"/>
                  <a:pt x="1166995" y="773832"/>
                </a:cubicBezTo>
                <a:cubicBezTo>
                  <a:pt x="1140448" y="854717"/>
                  <a:pt x="1096064" y="930210"/>
                  <a:pt x="1037578" y="992016"/>
                </a:cubicBezTo>
                <a:cubicBezTo>
                  <a:pt x="979506" y="1053820"/>
                  <a:pt x="907746" y="1103182"/>
                  <a:pt x="828934" y="1134291"/>
                </a:cubicBezTo>
                <a:cubicBezTo>
                  <a:pt x="750123" y="1165816"/>
                  <a:pt x="664674" y="1179504"/>
                  <a:pt x="580470" y="1174527"/>
                </a:cubicBezTo>
                <a:cubicBezTo>
                  <a:pt x="496266" y="1169549"/>
                  <a:pt x="413307" y="1145906"/>
                  <a:pt x="339473" y="1105670"/>
                </a:cubicBezTo>
                <a:cubicBezTo>
                  <a:pt x="265223" y="1065850"/>
                  <a:pt x="200930" y="1009022"/>
                  <a:pt x="151154" y="941825"/>
                </a:cubicBezTo>
                <a:cubicBezTo>
                  <a:pt x="101793" y="874627"/>
                  <a:pt x="66950" y="796231"/>
                  <a:pt x="50773" y="714515"/>
                </a:cubicBezTo>
                <a:cubicBezTo>
                  <a:pt x="34596" y="632385"/>
                  <a:pt x="36670" y="547766"/>
                  <a:pt x="56580" y="466881"/>
                </a:cubicBezTo>
                <a:cubicBezTo>
                  <a:pt x="66535" y="426645"/>
                  <a:pt x="80638" y="387240"/>
                  <a:pt x="99304" y="350322"/>
                </a:cubicBezTo>
                <a:cubicBezTo>
                  <a:pt x="117970" y="313406"/>
                  <a:pt x="140369" y="278148"/>
                  <a:pt x="166501" y="246208"/>
                </a:cubicBezTo>
                <a:close/>
                <a:moveTo>
                  <a:pt x="1057903" y="215513"/>
                </a:moveTo>
                <a:cubicBezTo>
                  <a:pt x="1058732" y="215928"/>
                  <a:pt x="1059562" y="216343"/>
                  <a:pt x="1060392" y="216757"/>
                </a:cubicBezTo>
                <a:cubicBezTo>
                  <a:pt x="1061221" y="217587"/>
                  <a:pt x="1062465" y="218002"/>
                  <a:pt x="1063295" y="218417"/>
                </a:cubicBezTo>
                <a:cubicBezTo>
                  <a:pt x="1067443" y="222980"/>
                  <a:pt x="1071176" y="227957"/>
                  <a:pt x="1074909" y="232935"/>
                </a:cubicBezTo>
                <a:cubicBezTo>
                  <a:pt x="1078643" y="237912"/>
                  <a:pt x="1082791" y="242890"/>
                  <a:pt x="1086109" y="247867"/>
                </a:cubicBezTo>
                <a:cubicBezTo>
                  <a:pt x="1090672" y="254504"/>
                  <a:pt x="1095649" y="261556"/>
                  <a:pt x="1100212" y="268607"/>
                </a:cubicBezTo>
                <a:cubicBezTo>
                  <a:pt x="1106019" y="277733"/>
                  <a:pt x="1111827" y="286444"/>
                  <a:pt x="1116804" y="295569"/>
                </a:cubicBezTo>
                <a:lnTo>
                  <a:pt x="1124685" y="309672"/>
                </a:lnTo>
                <a:lnTo>
                  <a:pt x="1128419" y="316724"/>
                </a:lnTo>
                <a:lnTo>
                  <a:pt x="1131737" y="323775"/>
                </a:lnTo>
                <a:cubicBezTo>
                  <a:pt x="1131322" y="323775"/>
                  <a:pt x="1131322" y="323361"/>
                  <a:pt x="1130907" y="323361"/>
                </a:cubicBezTo>
                <a:cubicBezTo>
                  <a:pt x="1128419" y="318383"/>
                  <a:pt x="1125930" y="313820"/>
                  <a:pt x="1123026" y="308843"/>
                </a:cubicBezTo>
                <a:lnTo>
                  <a:pt x="1114730" y="294325"/>
                </a:lnTo>
                <a:cubicBezTo>
                  <a:pt x="1108923" y="284784"/>
                  <a:pt x="1103115" y="275244"/>
                  <a:pt x="1096894" y="266119"/>
                </a:cubicBezTo>
                <a:lnTo>
                  <a:pt x="1082791" y="246623"/>
                </a:lnTo>
                <a:cubicBezTo>
                  <a:pt x="1079057" y="241231"/>
                  <a:pt x="1074909" y="236253"/>
                  <a:pt x="1070761" y="230861"/>
                </a:cubicBezTo>
                <a:lnTo>
                  <a:pt x="1064539" y="222980"/>
                </a:lnTo>
                <a:close/>
                <a:moveTo>
                  <a:pt x="993194" y="199751"/>
                </a:moveTo>
                <a:cubicBezTo>
                  <a:pt x="995268" y="200580"/>
                  <a:pt x="997757" y="201410"/>
                  <a:pt x="1000246" y="202654"/>
                </a:cubicBezTo>
                <a:cubicBezTo>
                  <a:pt x="1016423" y="219039"/>
                  <a:pt x="1031459" y="236460"/>
                  <a:pt x="1045407" y="254815"/>
                </a:cubicBezTo>
                <a:lnTo>
                  <a:pt x="1064718" y="283691"/>
                </a:lnTo>
                <a:lnTo>
                  <a:pt x="1063710" y="282296"/>
                </a:lnTo>
                <a:lnTo>
                  <a:pt x="1053340" y="267363"/>
                </a:lnTo>
                <a:lnTo>
                  <a:pt x="1042140" y="253260"/>
                </a:lnTo>
                <a:lnTo>
                  <a:pt x="1036333" y="246208"/>
                </a:lnTo>
                <a:lnTo>
                  <a:pt x="1030526" y="239156"/>
                </a:lnTo>
                <a:cubicBezTo>
                  <a:pt x="1026378" y="234594"/>
                  <a:pt x="1022645" y="230031"/>
                  <a:pt x="1018497" y="225468"/>
                </a:cubicBezTo>
                <a:cubicBezTo>
                  <a:pt x="1010201" y="216757"/>
                  <a:pt x="1001905" y="208047"/>
                  <a:pt x="993194" y="199751"/>
                </a:cubicBezTo>
                <a:close/>
                <a:moveTo>
                  <a:pt x="609506" y="67015"/>
                </a:moveTo>
                <a:cubicBezTo>
                  <a:pt x="902737" y="67015"/>
                  <a:pt x="1140448" y="304726"/>
                  <a:pt x="1140448" y="597957"/>
                </a:cubicBezTo>
                <a:cubicBezTo>
                  <a:pt x="1140448" y="616284"/>
                  <a:pt x="1139519" y="634394"/>
                  <a:pt x="1137707" y="652243"/>
                </a:cubicBezTo>
                <a:lnTo>
                  <a:pt x="1130495" y="699493"/>
                </a:lnTo>
                <a:lnTo>
                  <a:pt x="1131737" y="702071"/>
                </a:lnTo>
                <a:cubicBezTo>
                  <a:pt x="1135055" y="709953"/>
                  <a:pt x="1137959" y="717834"/>
                  <a:pt x="1141277" y="726130"/>
                </a:cubicBezTo>
                <a:cubicBezTo>
                  <a:pt x="1123855" y="796231"/>
                  <a:pt x="1091916" y="862184"/>
                  <a:pt x="1048777" y="919841"/>
                </a:cubicBezTo>
                <a:cubicBezTo>
                  <a:pt x="1005638" y="977497"/>
                  <a:pt x="950885" y="1026444"/>
                  <a:pt x="889080" y="1062531"/>
                </a:cubicBezTo>
                <a:cubicBezTo>
                  <a:pt x="827275" y="1099034"/>
                  <a:pt x="758419" y="1122677"/>
                  <a:pt x="687488" y="1132217"/>
                </a:cubicBezTo>
                <a:cubicBezTo>
                  <a:pt x="616558" y="1141758"/>
                  <a:pt x="544383" y="1137195"/>
                  <a:pt x="475526" y="1118944"/>
                </a:cubicBezTo>
                <a:cubicBezTo>
                  <a:pt x="406670" y="1100693"/>
                  <a:pt x="341961" y="1068339"/>
                  <a:pt x="285963" y="1024784"/>
                </a:cubicBezTo>
                <a:cubicBezTo>
                  <a:pt x="229966" y="981231"/>
                  <a:pt x="182679" y="926892"/>
                  <a:pt x="147836" y="865502"/>
                </a:cubicBezTo>
                <a:cubicBezTo>
                  <a:pt x="112993" y="804112"/>
                  <a:pt x="90594" y="735670"/>
                  <a:pt x="82298" y="665984"/>
                </a:cubicBezTo>
                <a:lnTo>
                  <a:pt x="81370" y="652662"/>
                </a:lnTo>
                <a:lnTo>
                  <a:pt x="81306" y="652243"/>
                </a:lnTo>
                <a:lnTo>
                  <a:pt x="81214" y="650428"/>
                </a:lnTo>
                <a:lnTo>
                  <a:pt x="78642" y="613499"/>
                </a:lnTo>
                <a:lnTo>
                  <a:pt x="78895" y="604502"/>
                </a:lnTo>
                <a:lnTo>
                  <a:pt x="78565" y="597957"/>
                </a:lnTo>
                <a:lnTo>
                  <a:pt x="79725" y="574974"/>
                </a:lnTo>
                <a:lnTo>
                  <a:pt x="80120" y="560937"/>
                </a:lnTo>
                <a:lnTo>
                  <a:pt x="80642" y="556824"/>
                </a:lnTo>
                <a:lnTo>
                  <a:pt x="81306" y="543672"/>
                </a:lnTo>
                <a:cubicBezTo>
                  <a:pt x="108495" y="275941"/>
                  <a:pt x="334602" y="67015"/>
                  <a:pt x="609506" y="67015"/>
                </a:cubicBezTo>
                <a:close/>
                <a:moveTo>
                  <a:pt x="358553" y="49179"/>
                </a:moveTo>
                <a:cubicBezTo>
                  <a:pt x="338228" y="61623"/>
                  <a:pt x="319562" y="75311"/>
                  <a:pt x="300897" y="90244"/>
                </a:cubicBezTo>
                <a:cubicBezTo>
                  <a:pt x="259831" y="115547"/>
                  <a:pt x="222085" y="145413"/>
                  <a:pt x="188071" y="179011"/>
                </a:cubicBezTo>
                <a:cubicBezTo>
                  <a:pt x="154473" y="213024"/>
                  <a:pt x="124607" y="250771"/>
                  <a:pt x="99719" y="291836"/>
                </a:cubicBezTo>
                <a:cubicBezTo>
                  <a:pt x="74831" y="333316"/>
                  <a:pt x="55336" y="377285"/>
                  <a:pt x="40818" y="422912"/>
                </a:cubicBezTo>
                <a:cubicBezTo>
                  <a:pt x="27130" y="468540"/>
                  <a:pt x="18419" y="516242"/>
                  <a:pt x="15515" y="563944"/>
                </a:cubicBezTo>
                <a:cubicBezTo>
                  <a:pt x="12612" y="611646"/>
                  <a:pt x="15515" y="659762"/>
                  <a:pt x="24226" y="707049"/>
                </a:cubicBezTo>
                <a:cubicBezTo>
                  <a:pt x="25885" y="719078"/>
                  <a:pt x="29204" y="730693"/>
                  <a:pt x="31692" y="742307"/>
                </a:cubicBezTo>
                <a:cubicBezTo>
                  <a:pt x="32937" y="748114"/>
                  <a:pt x="34596" y="753921"/>
                  <a:pt x="36255" y="759729"/>
                </a:cubicBezTo>
                <a:cubicBezTo>
                  <a:pt x="37915" y="765536"/>
                  <a:pt x="39574" y="771343"/>
                  <a:pt x="41233" y="777150"/>
                </a:cubicBezTo>
                <a:cubicBezTo>
                  <a:pt x="48699" y="799964"/>
                  <a:pt x="56995" y="822778"/>
                  <a:pt x="66950" y="844347"/>
                </a:cubicBezTo>
                <a:cubicBezTo>
                  <a:pt x="76906" y="866332"/>
                  <a:pt x="88520" y="887072"/>
                  <a:pt x="100549" y="907812"/>
                </a:cubicBezTo>
                <a:cubicBezTo>
                  <a:pt x="113408" y="928137"/>
                  <a:pt x="126681" y="948047"/>
                  <a:pt x="141614" y="966713"/>
                </a:cubicBezTo>
                <a:cubicBezTo>
                  <a:pt x="156132" y="985794"/>
                  <a:pt x="172724" y="1003630"/>
                  <a:pt x="189316" y="1020637"/>
                </a:cubicBezTo>
                <a:cubicBezTo>
                  <a:pt x="206737" y="1037229"/>
                  <a:pt x="224159" y="1053406"/>
                  <a:pt x="243239" y="1067924"/>
                </a:cubicBezTo>
                <a:cubicBezTo>
                  <a:pt x="261905" y="1082857"/>
                  <a:pt x="281816" y="1096545"/>
                  <a:pt x="302141" y="1108989"/>
                </a:cubicBezTo>
                <a:lnTo>
                  <a:pt x="317903" y="1118114"/>
                </a:lnTo>
                <a:lnTo>
                  <a:pt x="325784" y="1122677"/>
                </a:lnTo>
                <a:lnTo>
                  <a:pt x="333665" y="1126825"/>
                </a:lnTo>
                <a:lnTo>
                  <a:pt x="349843" y="1135121"/>
                </a:lnTo>
                <a:cubicBezTo>
                  <a:pt x="355235" y="1137610"/>
                  <a:pt x="360627" y="1140099"/>
                  <a:pt x="366020" y="1142588"/>
                </a:cubicBezTo>
                <a:cubicBezTo>
                  <a:pt x="387589" y="1152957"/>
                  <a:pt x="410403" y="1160839"/>
                  <a:pt x="433217" y="1168305"/>
                </a:cubicBezTo>
                <a:cubicBezTo>
                  <a:pt x="456446" y="1175357"/>
                  <a:pt x="479674" y="1181164"/>
                  <a:pt x="503318" y="1185312"/>
                </a:cubicBezTo>
                <a:cubicBezTo>
                  <a:pt x="597477" y="1202733"/>
                  <a:pt x="695784" y="1196096"/>
                  <a:pt x="787454" y="1167890"/>
                </a:cubicBezTo>
                <a:cubicBezTo>
                  <a:pt x="833082" y="1153372"/>
                  <a:pt x="877051" y="1133462"/>
                  <a:pt x="918116" y="1108574"/>
                </a:cubicBezTo>
                <a:cubicBezTo>
                  <a:pt x="959181" y="1083271"/>
                  <a:pt x="996928" y="1053821"/>
                  <a:pt x="1030941" y="1019807"/>
                </a:cubicBezTo>
                <a:cubicBezTo>
                  <a:pt x="1064539" y="985794"/>
                  <a:pt x="1094405" y="948047"/>
                  <a:pt x="1119293" y="906982"/>
                </a:cubicBezTo>
                <a:cubicBezTo>
                  <a:pt x="1144181" y="865917"/>
                  <a:pt x="1163677" y="821534"/>
                  <a:pt x="1178194" y="775906"/>
                </a:cubicBezTo>
                <a:cubicBezTo>
                  <a:pt x="1182757" y="793742"/>
                  <a:pt x="1186905" y="812408"/>
                  <a:pt x="1189394" y="831074"/>
                </a:cubicBezTo>
                <a:cubicBezTo>
                  <a:pt x="1184831" y="843103"/>
                  <a:pt x="1179439" y="854303"/>
                  <a:pt x="1174046" y="865917"/>
                </a:cubicBezTo>
                <a:cubicBezTo>
                  <a:pt x="1171557" y="871724"/>
                  <a:pt x="1168239" y="877117"/>
                  <a:pt x="1165336" y="882924"/>
                </a:cubicBezTo>
                <a:cubicBezTo>
                  <a:pt x="1162017" y="888316"/>
                  <a:pt x="1159529" y="894123"/>
                  <a:pt x="1156210" y="899516"/>
                </a:cubicBezTo>
                <a:cubicBezTo>
                  <a:pt x="1149988" y="910301"/>
                  <a:pt x="1143766" y="921500"/>
                  <a:pt x="1136714" y="931870"/>
                </a:cubicBezTo>
                <a:lnTo>
                  <a:pt x="1126345" y="947632"/>
                </a:lnTo>
                <a:lnTo>
                  <a:pt x="1115145" y="962980"/>
                </a:lnTo>
                <a:cubicBezTo>
                  <a:pt x="1085279" y="1004045"/>
                  <a:pt x="1050022" y="1040962"/>
                  <a:pt x="1011445" y="1073316"/>
                </a:cubicBezTo>
                <a:cubicBezTo>
                  <a:pt x="933878" y="1138025"/>
                  <a:pt x="840134" y="1183652"/>
                  <a:pt x="741412" y="1203978"/>
                </a:cubicBezTo>
                <a:cubicBezTo>
                  <a:pt x="692051" y="1214348"/>
                  <a:pt x="641861" y="1218081"/>
                  <a:pt x="591670" y="1216422"/>
                </a:cubicBezTo>
                <a:cubicBezTo>
                  <a:pt x="566367" y="1216007"/>
                  <a:pt x="541479" y="1213103"/>
                  <a:pt x="516591" y="1209370"/>
                </a:cubicBezTo>
                <a:cubicBezTo>
                  <a:pt x="510369" y="1208540"/>
                  <a:pt x="504148" y="1207296"/>
                  <a:pt x="497925" y="1206052"/>
                </a:cubicBezTo>
                <a:cubicBezTo>
                  <a:pt x="492118" y="1204807"/>
                  <a:pt x="485896" y="1203978"/>
                  <a:pt x="479674" y="1202319"/>
                </a:cubicBezTo>
                <a:cubicBezTo>
                  <a:pt x="467230" y="1199000"/>
                  <a:pt x="455201" y="1196511"/>
                  <a:pt x="443172" y="1192778"/>
                </a:cubicBezTo>
                <a:lnTo>
                  <a:pt x="425336" y="1187386"/>
                </a:lnTo>
                <a:lnTo>
                  <a:pt x="407499" y="1181164"/>
                </a:lnTo>
                <a:cubicBezTo>
                  <a:pt x="395470" y="1177016"/>
                  <a:pt x="383856" y="1172038"/>
                  <a:pt x="372242" y="1167476"/>
                </a:cubicBezTo>
                <a:cubicBezTo>
                  <a:pt x="366435" y="1164987"/>
                  <a:pt x="361042" y="1162083"/>
                  <a:pt x="355235" y="1159594"/>
                </a:cubicBezTo>
                <a:cubicBezTo>
                  <a:pt x="349428" y="1156691"/>
                  <a:pt x="343620" y="1154202"/>
                  <a:pt x="338228" y="1151298"/>
                </a:cubicBezTo>
                <a:cubicBezTo>
                  <a:pt x="327029" y="1145491"/>
                  <a:pt x="315829" y="1140099"/>
                  <a:pt x="305044" y="1133462"/>
                </a:cubicBezTo>
                <a:cubicBezTo>
                  <a:pt x="299652" y="1130144"/>
                  <a:pt x="294260" y="1127240"/>
                  <a:pt x="288867" y="1123922"/>
                </a:cubicBezTo>
                <a:lnTo>
                  <a:pt x="273105" y="1113552"/>
                </a:lnTo>
                <a:lnTo>
                  <a:pt x="265224" y="1108574"/>
                </a:lnTo>
                <a:lnTo>
                  <a:pt x="257757" y="1103182"/>
                </a:lnTo>
                <a:lnTo>
                  <a:pt x="242410" y="1091982"/>
                </a:lnTo>
                <a:cubicBezTo>
                  <a:pt x="222499" y="1076635"/>
                  <a:pt x="203419" y="1060458"/>
                  <a:pt x="185583" y="1043036"/>
                </a:cubicBezTo>
                <a:cubicBezTo>
                  <a:pt x="167332" y="1025615"/>
                  <a:pt x="150740" y="1006948"/>
                  <a:pt x="134977" y="987868"/>
                </a:cubicBezTo>
                <a:cubicBezTo>
                  <a:pt x="119630" y="968372"/>
                  <a:pt x="104697" y="948047"/>
                  <a:pt x="91838" y="926893"/>
                </a:cubicBezTo>
                <a:cubicBezTo>
                  <a:pt x="85201" y="916522"/>
                  <a:pt x="79394" y="905323"/>
                  <a:pt x="73172" y="894538"/>
                </a:cubicBezTo>
                <a:cubicBezTo>
                  <a:pt x="69854" y="889146"/>
                  <a:pt x="67365" y="883338"/>
                  <a:pt x="64462" y="877946"/>
                </a:cubicBezTo>
                <a:cubicBezTo>
                  <a:pt x="61558" y="872554"/>
                  <a:pt x="58654" y="867162"/>
                  <a:pt x="56166" y="861354"/>
                </a:cubicBezTo>
                <a:lnTo>
                  <a:pt x="48699" y="844347"/>
                </a:lnTo>
                <a:cubicBezTo>
                  <a:pt x="47455" y="841444"/>
                  <a:pt x="46210" y="838540"/>
                  <a:pt x="44966" y="835637"/>
                </a:cubicBezTo>
                <a:lnTo>
                  <a:pt x="41647" y="826926"/>
                </a:lnTo>
                <a:lnTo>
                  <a:pt x="35011" y="809504"/>
                </a:lnTo>
                <a:cubicBezTo>
                  <a:pt x="32937" y="803697"/>
                  <a:pt x="31278" y="797475"/>
                  <a:pt x="29204" y="791668"/>
                </a:cubicBezTo>
                <a:cubicBezTo>
                  <a:pt x="25056" y="780054"/>
                  <a:pt x="22152" y="768025"/>
                  <a:pt x="18834" y="755996"/>
                </a:cubicBezTo>
                <a:cubicBezTo>
                  <a:pt x="17175" y="749773"/>
                  <a:pt x="15930" y="743966"/>
                  <a:pt x="14686" y="737744"/>
                </a:cubicBezTo>
                <a:cubicBezTo>
                  <a:pt x="13441" y="731522"/>
                  <a:pt x="12197" y="725715"/>
                  <a:pt x="10952" y="719493"/>
                </a:cubicBezTo>
                <a:cubicBezTo>
                  <a:pt x="6390" y="695020"/>
                  <a:pt x="2656" y="670547"/>
                  <a:pt x="1412" y="645659"/>
                </a:cubicBezTo>
                <a:cubicBezTo>
                  <a:pt x="-1906" y="596298"/>
                  <a:pt x="583" y="546522"/>
                  <a:pt x="9293" y="497576"/>
                </a:cubicBezTo>
                <a:lnTo>
                  <a:pt x="12612" y="479325"/>
                </a:lnTo>
                <a:cubicBezTo>
                  <a:pt x="13856" y="473103"/>
                  <a:pt x="15515" y="467296"/>
                  <a:pt x="16760" y="461074"/>
                </a:cubicBezTo>
                <a:cubicBezTo>
                  <a:pt x="18419" y="455267"/>
                  <a:pt x="19663" y="449045"/>
                  <a:pt x="21323" y="443238"/>
                </a:cubicBezTo>
                <a:lnTo>
                  <a:pt x="26715" y="425401"/>
                </a:lnTo>
                <a:cubicBezTo>
                  <a:pt x="27544" y="422498"/>
                  <a:pt x="28374" y="419594"/>
                  <a:pt x="29204" y="416691"/>
                </a:cubicBezTo>
                <a:lnTo>
                  <a:pt x="32107" y="407565"/>
                </a:lnTo>
                <a:lnTo>
                  <a:pt x="38329" y="390144"/>
                </a:lnTo>
                <a:cubicBezTo>
                  <a:pt x="40818" y="384336"/>
                  <a:pt x="42892" y="378529"/>
                  <a:pt x="45381" y="372722"/>
                </a:cubicBezTo>
                <a:cubicBezTo>
                  <a:pt x="47455" y="366915"/>
                  <a:pt x="49943" y="361108"/>
                  <a:pt x="52432" y="355715"/>
                </a:cubicBezTo>
                <a:cubicBezTo>
                  <a:pt x="57825" y="344516"/>
                  <a:pt x="62802" y="333316"/>
                  <a:pt x="68610" y="322531"/>
                </a:cubicBezTo>
                <a:cubicBezTo>
                  <a:pt x="71513" y="317139"/>
                  <a:pt x="74417" y="311746"/>
                  <a:pt x="77320" y="306354"/>
                </a:cubicBezTo>
                <a:lnTo>
                  <a:pt x="86861" y="290177"/>
                </a:lnTo>
                <a:cubicBezTo>
                  <a:pt x="90179" y="284785"/>
                  <a:pt x="93497" y="279392"/>
                  <a:pt x="96816" y="274415"/>
                </a:cubicBezTo>
                <a:lnTo>
                  <a:pt x="106771" y="259067"/>
                </a:lnTo>
                <a:lnTo>
                  <a:pt x="117556" y="244135"/>
                </a:lnTo>
                <a:cubicBezTo>
                  <a:pt x="121289" y="238742"/>
                  <a:pt x="125022" y="233764"/>
                  <a:pt x="128755" y="229202"/>
                </a:cubicBezTo>
                <a:cubicBezTo>
                  <a:pt x="159036" y="190625"/>
                  <a:pt x="193879" y="155368"/>
                  <a:pt x="232455" y="125087"/>
                </a:cubicBezTo>
                <a:cubicBezTo>
                  <a:pt x="271446" y="94807"/>
                  <a:pt x="313755" y="69090"/>
                  <a:pt x="358553" y="49179"/>
                </a:cubicBezTo>
                <a:close/>
                <a:moveTo>
                  <a:pt x="818565" y="47520"/>
                </a:moveTo>
                <a:cubicBezTo>
                  <a:pt x="826031" y="49594"/>
                  <a:pt x="833912" y="51668"/>
                  <a:pt x="841378" y="54157"/>
                </a:cubicBezTo>
                <a:lnTo>
                  <a:pt x="864192" y="62038"/>
                </a:lnTo>
                <a:cubicBezTo>
                  <a:pt x="933878" y="95637"/>
                  <a:pt x="996513" y="142924"/>
                  <a:pt x="1047948" y="200166"/>
                </a:cubicBezTo>
                <a:lnTo>
                  <a:pt x="1035089" y="188552"/>
                </a:lnTo>
                <a:cubicBezTo>
                  <a:pt x="1030526" y="184818"/>
                  <a:pt x="1026378" y="181085"/>
                  <a:pt x="1021816" y="177352"/>
                </a:cubicBezTo>
                <a:cubicBezTo>
                  <a:pt x="963744" y="120939"/>
                  <a:pt x="894472" y="76141"/>
                  <a:pt x="818565" y="47520"/>
                </a:cubicBezTo>
                <a:close/>
                <a:moveTo>
                  <a:pt x="695369" y="46691"/>
                </a:moveTo>
                <a:lnTo>
                  <a:pt x="704909" y="46691"/>
                </a:lnTo>
                <a:lnTo>
                  <a:pt x="722331" y="50009"/>
                </a:lnTo>
                <a:lnTo>
                  <a:pt x="739752" y="54157"/>
                </a:lnTo>
                <a:lnTo>
                  <a:pt x="748463" y="56231"/>
                </a:lnTo>
                <a:cubicBezTo>
                  <a:pt x="751367" y="57060"/>
                  <a:pt x="754271" y="57890"/>
                  <a:pt x="757174" y="58719"/>
                </a:cubicBezTo>
                <a:lnTo>
                  <a:pt x="774181" y="63697"/>
                </a:lnTo>
                <a:cubicBezTo>
                  <a:pt x="796580" y="71163"/>
                  <a:pt x="818979" y="79459"/>
                  <a:pt x="840549" y="89830"/>
                </a:cubicBezTo>
                <a:cubicBezTo>
                  <a:pt x="884102" y="109740"/>
                  <a:pt x="924338" y="135872"/>
                  <a:pt x="960840" y="166152"/>
                </a:cubicBezTo>
                <a:cubicBezTo>
                  <a:pt x="957936" y="164493"/>
                  <a:pt x="954618" y="163249"/>
                  <a:pt x="951715" y="161589"/>
                </a:cubicBezTo>
                <a:cubicBezTo>
                  <a:pt x="950470" y="160760"/>
                  <a:pt x="948811" y="159930"/>
                  <a:pt x="947567" y="159101"/>
                </a:cubicBezTo>
                <a:cubicBezTo>
                  <a:pt x="866681" y="96881"/>
                  <a:pt x="768374" y="57475"/>
                  <a:pt x="667163" y="47105"/>
                </a:cubicBezTo>
                <a:lnTo>
                  <a:pt x="685829" y="47105"/>
                </a:lnTo>
                <a:close/>
                <a:moveTo>
                  <a:pt x="609506" y="35491"/>
                </a:moveTo>
                <a:lnTo>
                  <a:pt x="587107" y="38809"/>
                </a:lnTo>
                <a:lnTo>
                  <a:pt x="581300" y="39639"/>
                </a:lnTo>
                <a:lnTo>
                  <a:pt x="575492" y="40883"/>
                </a:lnTo>
                <a:lnTo>
                  <a:pt x="564293" y="43372"/>
                </a:lnTo>
                <a:cubicBezTo>
                  <a:pt x="497510" y="48764"/>
                  <a:pt x="431972" y="66186"/>
                  <a:pt x="371827" y="94807"/>
                </a:cubicBezTo>
                <a:cubicBezTo>
                  <a:pt x="311681" y="123013"/>
                  <a:pt x="256513" y="162834"/>
                  <a:pt x="210055" y="210536"/>
                </a:cubicBezTo>
                <a:cubicBezTo>
                  <a:pt x="228721" y="186477"/>
                  <a:pt x="249461" y="163663"/>
                  <a:pt x="272690" y="142509"/>
                </a:cubicBezTo>
                <a:cubicBezTo>
                  <a:pt x="296748" y="124672"/>
                  <a:pt x="322881" y="109325"/>
                  <a:pt x="349428" y="95636"/>
                </a:cubicBezTo>
                <a:cubicBezTo>
                  <a:pt x="363116" y="89000"/>
                  <a:pt x="376804" y="82778"/>
                  <a:pt x="390492" y="76971"/>
                </a:cubicBezTo>
                <a:lnTo>
                  <a:pt x="411647" y="69089"/>
                </a:lnTo>
                <a:cubicBezTo>
                  <a:pt x="418284" y="66600"/>
                  <a:pt x="425751" y="64527"/>
                  <a:pt x="432802" y="62038"/>
                </a:cubicBezTo>
                <a:cubicBezTo>
                  <a:pt x="461423" y="53327"/>
                  <a:pt x="490874" y="45860"/>
                  <a:pt x="520324" y="41713"/>
                </a:cubicBezTo>
                <a:cubicBezTo>
                  <a:pt x="549775" y="37565"/>
                  <a:pt x="579640" y="35491"/>
                  <a:pt x="609506" y="35491"/>
                </a:cubicBezTo>
                <a:close/>
                <a:moveTo>
                  <a:pt x="593335" y="97"/>
                </a:moveTo>
                <a:cubicBezTo>
                  <a:pt x="655264" y="-1012"/>
                  <a:pt x="717250" y="7388"/>
                  <a:pt x="776670" y="25121"/>
                </a:cubicBezTo>
                <a:cubicBezTo>
                  <a:pt x="771277" y="24291"/>
                  <a:pt x="765885" y="23462"/>
                  <a:pt x="761322" y="22632"/>
                </a:cubicBezTo>
                <a:cubicBezTo>
                  <a:pt x="755930" y="21803"/>
                  <a:pt x="750538" y="21388"/>
                  <a:pt x="745145" y="20973"/>
                </a:cubicBezTo>
                <a:cubicBezTo>
                  <a:pt x="731042" y="17240"/>
                  <a:pt x="716524" y="14751"/>
                  <a:pt x="702006" y="12262"/>
                </a:cubicBezTo>
                <a:cubicBezTo>
                  <a:pt x="694540" y="11432"/>
                  <a:pt x="687488" y="10188"/>
                  <a:pt x="680022" y="9359"/>
                </a:cubicBezTo>
                <a:cubicBezTo>
                  <a:pt x="672556" y="8529"/>
                  <a:pt x="665504" y="7699"/>
                  <a:pt x="658037" y="7284"/>
                </a:cubicBezTo>
                <a:cubicBezTo>
                  <a:pt x="650571" y="6870"/>
                  <a:pt x="643520" y="5625"/>
                  <a:pt x="636053" y="5625"/>
                </a:cubicBezTo>
                <a:lnTo>
                  <a:pt x="614069" y="4796"/>
                </a:lnTo>
                <a:cubicBezTo>
                  <a:pt x="606602" y="4796"/>
                  <a:pt x="599551" y="5211"/>
                  <a:pt x="592085" y="5211"/>
                </a:cubicBezTo>
                <a:lnTo>
                  <a:pt x="580885" y="5625"/>
                </a:lnTo>
                <a:cubicBezTo>
                  <a:pt x="577567" y="6040"/>
                  <a:pt x="573834" y="6040"/>
                  <a:pt x="570100" y="6455"/>
                </a:cubicBezTo>
                <a:cubicBezTo>
                  <a:pt x="511199" y="9773"/>
                  <a:pt x="453127" y="22217"/>
                  <a:pt x="397959" y="42957"/>
                </a:cubicBezTo>
                <a:cubicBezTo>
                  <a:pt x="401278" y="41298"/>
                  <a:pt x="403766" y="40054"/>
                  <a:pt x="405840" y="38809"/>
                </a:cubicBezTo>
                <a:cubicBezTo>
                  <a:pt x="407914" y="37980"/>
                  <a:pt x="409988" y="36735"/>
                  <a:pt x="412062" y="35906"/>
                </a:cubicBezTo>
                <a:cubicBezTo>
                  <a:pt x="416210" y="33832"/>
                  <a:pt x="420358" y="31758"/>
                  <a:pt x="427825" y="28854"/>
                </a:cubicBezTo>
                <a:cubicBezTo>
                  <a:pt x="431558" y="27195"/>
                  <a:pt x="436121" y="25536"/>
                  <a:pt x="441513" y="23876"/>
                </a:cubicBezTo>
                <a:cubicBezTo>
                  <a:pt x="446905" y="22217"/>
                  <a:pt x="453542" y="19728"/>
                  <a:pt x="461838" y="17655"/>
                </a:cubicBezTo>
                <a:cubicBezTo>
                  <a:pt x="470134" y="15580"/>
                  <a:pt x="479674" y="13092"/>
                  <a:pt x="491289" y="10603"/>
                </a:cubicBezTo>
                <a:cubicBezTo>
                  <a:pt x="497096" y="9773"/>
                  <a:pt x="503318" y="8529"/>
                  <a:pt x="509955" y="7284"/>
                </a:cubicBezTo>
                <a:cubicBezTo>
                  <a:pt x="513273" y="6870"/>
                  <a:pt x="516591" y="6040"/>
                  <a:pt x="520324" y="5625"/>
                </a:cubicBezTo>
                <a:cubicBezTo>
                  <a:pt x="523643" y="5211"/>
                  <a:pt x="527791" y="4796"/>
                  <a:pt x="531524" y="4381"/>
                </a:cubicBezTo>
                <a:cubicBezTo>
                  <a:pt x="552057" y="1892"/>
                  <a:pt x="572693" y="467"/>
                  <a:pt x="593335" y="97"/>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43" name="Picture Placeholder 42">
            <a:extLst>
              <a:ext uri="{FF2B5EF4-FFF2-40B4-BE49-F238E27FC236}">
                <a16:creationId xmlns:a16="http://schemas.microsoft.com/office/drawing/2014/main" id="{EB4627C6-B328-4BA7-91C9-65EC214D2B7F}"/>
              </a:ext>
            </a:extLst>
          </p:cNvPr>
          <p:cNvSpPr>
            <a:spLocks noGrp="1"/>
          </p:cNvSpPr>
          <p:nvPr>
            <p:ph type="pic" sz="quarter" idx="42" hasCustomPrompt="1"/>
          </p:nvPr>
        </p:nvSpPr>
        <p:spPr>
          <a:xfrm>
            <a:off x="4652453" y="2256300"/>
            <a:ext cx="1217130" cy="1216800"/>
          </a:xfrm>
          <a:custGeom>
            <a:avLst/>
            <a:gdLst>
              <a:gd name="connsiteX0" fmla="*/ 359049 w 1217130"/>
              <a:gd name="connsiteY0" fmla="*/ 1183154 h 1216800"/>
              <a:gd name="connsiteX1" fmla="*/ 380711 w 1217130"/>
              <a:gd name="connsiteY1" fmla="*/ 1191450 h 1216800"/>
              <a:gd name="connsiteX2" fmla="*/ 409749 w 1217130"/>
              <a:gd name="connsiteY2" fmla="*/ 1203434 h 1216800"/>
              <a:gd name="connsiteX3" fmla="*/ 395922 w 1217130"/>
              <a:gd name="connsiteY3" fmla="*/ 1201129 h 1216800"/>
              <a:gd name="connsiteX4" fmla="*/ 380711 w 1217130"/>
              <a:gd name="connsiteY4" fmla="*/ 1194676 h 1216800"/>
              <a:gd name="connsiteX5" fmla="*/ 359049 w 1217130"/>
              <a:gd name="connsiteY5" fmla="*/ 1183154 h 1216800"/>
              <a:gd name="connsiteX6" fmla="*/ 304200 w 1217130"/>
              <a:gd name="connsiteY6" fmla="*/ 1135161 h 1216800"/>
              <a:gd name="connsiteX7" fmla="*/ 309270 w 1217130"/>
              <a:gd name="connsiteY7" fmla="*/ 1137984 h 1216800"/>
              <a:gd name="connsiteX8" fmla="*/ 326785 w 1217130"/>
              <a:gd name="connsiteY8" fmla="*/ 1149046 h 1216800"/>
              <a:gd name="connsiteX9" fmla="*/ 337847 w 1217130"/>
              <a:gd name="connsiteY9" fmla="*/ 1158726 h 1216800"/>
              <a:gd name="connsiteX10" fmla="*/ 312036 w 1217130"/>
              <a:gd name="connsiteY10" fmla="*/ 1143515 h 1216800"/>
              <a:gd name="connsiteX11" fmla="*/ 303279 w 1217130"/>
              <a:gd name="connsiteY11" fmla="*/ 1136141 h 1216800"/>
              <a:gd name="connsiteX12" fmla="*/ 304200 w 1217130"/>
              <a:gd name="connsiteY12" fmla="*/ 1135161 h 1216800"/>
              <a:gd name="connsiteX13" fmla="*/ 262258 w 1217130"/>
              <a:gd name="connsiteY13" fmla="*/ 1118166 h 1216800"/>
              <a:gd name="connsiteX14" fmla="*/ 278390 w 1217130"/>
              <a:gd name="connsiteY14" fmla="*/ 1129688 h 1216800"/>
              <a:gd name="connsiteX15" fmla="*/ 294982 w 1217130"/>
              <a:gd name="connsiteY15" fmla="*/ 1140289 h 1216800"/>
              <a:gd name="connsiteX16" fmla="*/ 306044 w 1217130"/>
              <a:gd name="connsiteY16" fmla="*/ 1149046 h 1216800"/>
              <a:gd name="connsiteX17" fmla="*/ 293139 w 1217130"/>
              <a:gd name="connsiteY17" fmla="*/ 1143515 h 1216800"/>
              <a:gd name="connsiteX18" fmla="*/ 297748 w 1217130"/>
              <a:gd name="connsiteY18" fmla="*/ 1149968 h 1216800"/>
              <a:gd name="connsiteX19" fmla="*/ 282999 w 1217130"/>
              <a:gd name="connsiteY19" fmla="*/ 1140750 h 1216800"/>
              <a:gd name="connsiteX20" fmla="*/ 275624 w 1217130"/>
              <a:gd name="connsiteY20" fmla="*/ 1136141 h 1216800"/>
              <a:gd name="connsiteX21" fmla="*/ 268250 w 1217130"/>
              <a:gd name="connsiteY21" fmla="*/ 1131532 h 1216800"/>
              <a:gd name="connsiteX22" fmla="*/ 126688 w 1217130"/>
              <a:gd name="connsiteY22" fmla="*/ 997679 h 1216800"/>
              <a:gd name="connsiteX23" fmla="*/ 134125 w 1217130"/>
              <a:gd name="connsiteY23" fmla="*/ 1008008 h 1216800"/>
              <a:gd name="connsiteX24" fmla="*/ 127845 w 1217130"/>
              <a:gd name="connsiteY24" fmla="*/ 1000201 h 1216800"/>
              <a:gd name="connsiteX25" fmla="*/ 105534 w 1217130"/>
              <a:gd name="connsiteY25" fmla="*/ 921408 h 1216800"/>
              <a:gd name="connsiteX26" fmla="*/ 112923 w 1217130"/>
              <a:gd name="connsiteY26" fmla="*/ 932880 h 1216800"/>
              <a:gd name="connsiteX27" fmla="*/ 125368 w 1217130"/>
              <a:gd name="connsiteY27" fmla="*/ 954543 h 1216800"/>
              <a:gd name="connsiteX28" fmla="*/ 135047 w 1217130"/>
              <a:gd name="connsiteY28" fmla="*/ 972057 h 1216800"/>
              <a:gd name="connsiteX29" fmla="*/ 125829 w 1217130"/>
              <a:gd name="connsiteY29" fmla="*/ 960534 h 1216800"/>
              <a:gd name="connsiteX30" fmla="*/ 117071 w 1217130"/>
              <a:gd name="connsiteY30" fmla="*/ 947629 h 1216800"/>
              <a:gd name="connsiteX31" fmla="*/ 109236 w 1217130"/>
              <a:gd name="connsiteY31" fmla="*/ 934723 h 1216800"/>
              <a:gd name="connsiteX32" fmla="*/ 104627 w 1217130"/>
              <a:gd name="connsiteY32" fmla="*/ 922740 h 1216800"/>
              <a:gd name="connsiteX33" fmla="*/ 105534 w 1217130"/>
              <a:gd name="connsiteY33" fmla="*/ 921408 h 1216800"/>
              <a:gd name="connsiteX34" fmla="*/ 73285 w 1217130"/>
              <a:gd name="connsiteY34" fmla="*/ 889555 h 1216800"/>
              <a:gd name="connsiteX35" fmla="*/ 88034 w 1217130"/>
              <a:gd name="connsiteY35" fmla="*/ 918131 h 1216800"/>
              <a:gd name="connsiteX36" fmla="*/ 106009 w 1217130"/>
              <a:gd name="connsiteY36" fmla="*/ 951317 h 1216800"/>
              <a:gd name="connsiteX37" fmla="*/ 114306 w 1217130"/>
              <a:gd name="connsiteY37" fmla="*/ 966526 h 1216800"/>
              <a:gd name="connsiteX38" fmla="*/ 121220 w 1217130"/>
              <a:gd name="connsiteY38" fmla="*/ 979432 h 1216800"/>
              <a:gd name="connsiteX39" fmla="*/ 126289 w 1217130"/>
              <a:gd name="connsiteY39" fmla="*/ 993720 h 1216800"/>
              <a:gd name="connsiteX40" fmla="*/ 126405 w 1217130"/>
              <a:gd name="connsiteY40" fmla="*/ 997062 h 1216800"/>
              <a:gd name="connsiteX41" fmla="*/ 126688 w 1217130"/>
              <a:gd name="connsiteY41" fmla="*/ 997679 h 1216800"/>
              <a:gd name="connsiteX42" fmla="*/ 125829 w 1217130"/>
              <a:gd name="connsiteY42" fmla="*/ 996486 h 1216800"/>
              <a:gd name="connsiteX43" fmla="*/ 116149 w 1217130"/>
              <a:gd name="connsiteY43" fmla="*/ 981275 h 1216800"/>
              <a:gd name="connsiteX44" fmla="*/ 94948 w 1217130"/>
              <a:gd name="connsiteY44" fmla="*/ 945786 h 1216800"/>
              <a:gd name="connsiteX45" fmla="*/ 85729 w 1217130"/>
              <a:gd name="connsiteY45" fmla="*/ 927810 h 1216800"/>
              <a:gd name="connsiteX46" fmla="*/ 78816 w 1217130"/>
              <a:gd name="connsiteY46" fmla="*/ 911678 h 1216800"/>
              <a:gd name="connsiteX47" fmla="*/ 73285 w 1217130"/>
              <a:gd name="connsiteY47" fmla="*/ 889555 h 1216800"/>
              <a:gd name="connsiteX48" fmla="*/ 6453 w 1217130"/>
              <a:gd name="connsiteY48" fmla="*/ 554013 h 1216800"/>
              <a:gd name="connsiteX49" fmla="*/ 4609 w 1217130"/>
              <a:gd name="connsiteY49" fmla="*/ 610244 h 1216800"/>
              <a:gd name="connsiteX50" fmla="*/ 6453 w 1217130"/>
              <a:gd name="connsiteY50" fmla="*/ 624993 h 1216800"/>
              <a:gd name="connsiteX51" fmla="*/ 8757 w 1217130"/>
              <a:gd name="connsiteY51" fmla="*/ 635594 h 1216800"/>
              <a:gd name="connsiteX52" fmla="*/ 19819 w 1217130"/>
              <a:gd name="connsiteY52" fmla="*/ 712104 h 1216800"/>
              <a:gd name="connsiteX53" fmla="*/ 16593 w 1217130"/>
              <a:gd name="connsiteY53" fmla="*/ 713487 h 1216800"/>
              <a:gd name="connsiteX54" fmla="*/ 16593 w 1217130"/>
              <a:gd name="connsiteY54" fmla="*/ 731002 h 1216800"/>
              <a:gd name="connsiteX55" fmla="*/ 25350 w 1217130"/>
              <a:gd name="connsiteY55" fmla="*/ 784928 h 1216800"/>
              <a:gd name="connsiteX56" fmla="*/ 61301 w 1217130"/>
              <a:gd name="connsiteY56" fmla="*/ 882180 h 1216800"/>
              <a:gd name="connsiteX57" fmla="*/ 46091 w 1217130"/>
              <a:gd name="connsiteY57" fmla="*/ 864666 h 1216800"/>
              <a:gd name="connsiteX58" fmla="*/ 35029 w 1217130"/>
              <a:gd name="connsiteY58" fmla="*/ 828254 h 1216800"/>
              <a:gd name="connsiteX59" fmla="*/ 29498 w 1217130"/>
              <a:gd name="connsiteY59" fmla="*/ 809357 h 1216800"/>
              <a:gd name="connsiteX60" fmla="*/ 24428 w 1217130"/>
              <a:gd name="connsiteY60" fmla="*/ 789998 h 1216800"/>
              <a:gd name="connsiteX61" fmla="*/ 21663 w 1217130"/>
              <a:gd name="connsiteY61" fmla="*/ 780319 h 1216800"/>
              <a:gd name="connsiteX62" fmla="*/ 19358 w 1217130"/>
              <a:gd name="connsiteY62" fmla="*/ 770640 h 1216800"/>
              <a:gd name="connsiteX63" fmla="*/ 14288 w 1217130"/>
              <a:gd name="connsiteY63" fmla="*/ 750821 h 1216800"/>
              <a:gd name="connsiteX64" fmla="*/ 10140 w 1217130"/>
              <a:gd name="connsiteY64" fmla="*/ 730541 h 1216800"/>
              <a:gd name="connsiteX65" fmla="*/ 8297 w 1217130"/>
              <a:gd name="connsiteY65" fmla="*/ 720401 h 1216800"/>
              <a:gd name="connsiteX66" fmla="*/ 6914 w 1217130"/>
              <a:gd name="connsiteY66" fmla="*/ 710261 h 1216800"/>
              <a:gd name="connsiteX67" fmla="*/ 3688 w 1217130"/>
              <a:gd name="connsiteY67" fmla="*/ 689981 h 1216800"/>
              <a:gd name="connsiteX68" fmla="*/ 1844 w 1217130"/>
              <a:gd name="connsiteY68" fmla="*/ 669701 h 1216800"/>
              <a:gd name="connsiteX69" fmla="*/ 922 w 1217130"/>
              <a:gd name="connsiteY69" fmla="*/ 659561 h 1216800"/>
              <a:gd name="connsiteX70" fmla="*/ 461 w 1217130"/>
              <a:gd name="connsiteY70" fmla="*/ 649421 h 1216800"/>
              <a:gd name="connsiteX71" fmla="*/ 0 w 1217130"/>
              <a:gd name="connsiteY71" fmla="*/ 629602 h 1216800"/>
              <a:gd name="connsiteX72" fmla="*/ 461 w 1217130"/>
              <a:gd name="connsiteY72" fmla="*/ 610244 h 1216800"/>
              <a:gd name="connsiteX73" fmla="*/ 1844 w 1217130"/>
              <a:gd name="connsiteY73" fmla="*/ 591346 h 1216800"/>
              <a:gd name="connsiteX74" fmla="*/ 4148 w 1217130"/>
              <a:gd name="connsiteY74" fmla="*/ 572910 h 1216800"/>
              <a:gd name="connsiteX75" fmla="*/ 5531 w 1217130"/>
              <a:gd name="connsiteY75" fmla="*/ 564153 h 1216800"/>
              <a:gd name="connsiteX76" fmla="*/ 6453 w 1217130"/>
              <a:gd name="connsiteY76" fmla="*/ 554013 h 1216800"/>
              <a:gd name="connsiteX77" fmla="*/ 436942 w 1217130"/>
              <a:gd name="connsiteY77" fmla="*/ 32724 h 1216800"/>
              <a:gd name="connsiteX78" fmla="*/ 424959 w 1217130"/>
              <a:gd name="connsiteY78" fmla="*/ 41481 h 1216800"/>
              <a:gd name="connsiteX79" fmla="*/ 401452 w 1217130"/>
              <a:gd name="connsiteY79" fmla="*/ 49778 h 1216800"/>
              <a:gd name="connsiteX80" fmla="*/ 377485 w 1217130"/>
              <a:gd name="connsiteY80" fmla="*/ 58535 h 1216800"/>
              <a:gd name="connsiteX81" fmla="*/ 355822 w 1217130"/>
              <a:gd name="connsiteY81" fmla="*/ 63144 h 1216800"/>
              <a:gd name="connsiteX82" fmla="*/ 349370 w 1217130"/>
              <a:gd name="connsiteY82" fmla="*/ 63144 h 1216800"/>
              <a:gd name="connsiteX83" fmla="*/ 377485 w 1217130"/>
              <a:gd name="connsiteY83" fmla="*/ 51161 h 1216800"/>
              <a:gd name="connsiteX84" fmla="*/ 395921 w 1217130"/>
              <a:gd name="connsiteY84" fmla="*/ 44247 h 1216800"/>
              <a:gd name="connsiteX85" fmla="*/ 405139 w 1217130"/>
              <a:gd name="connsiteY85" fmla="*/ 41021 h 1216800"/>
              <a:gd name="connsiteX86" fmla="*/ 413897 w 1217130"/>
              <a:gd name="connsiteY86" fmla="*/ 38255 h 1216800"/>
              <a:gd name="connsiteX87" fmla="*/ 436942 w 1217130"/>
              <a:gd name="connsiteY87" fmla="*/ 32724 h 1216800"/>
              <a:gd name="connsiteX88" fmla="*/ 783086 w 1217130"/>
              <a:gd name="connsiteY88" fmla="*/ 27194 h 1216800"/>
              <a:gd name="connsiteX89" fmla="*/ 807053 w 1217130"/>
              <a:gd name="connsiteY89" fmla="*/ 32263 h 1216800"/>
              <a:gd name="connsiteX90" fmla="*/ 831020 w 1217130"/>
              <a:gd name="connsiteY90" fmla="*/ 38716 h 1216800"/>
              <a:gd name="connsiteX91" fmla="*/ 840699 w 1217130"/>
              <a:gd name="connsiteY91" fmla="*/ 44708 h 1216800"/>
              <a:gd name="connsiteX92" fmla="*/ 813966 w 1217130"/>
              <a:gd name="connsiteY92" fmla="*/ 37334 h 1216800"/>
              <a:gd name="connsiteX93" fmla="*/ 783086 w 1217130"/>
              <a:gd name="connsiteY93" fmla="*/ 27194 h 1216800"/>
              <a:gd name="connsiteX94" fmla="*/ 626837 w 1217130"/>
              <a:gd name="connsiteY94" fmla="*/ 15210 h 1216800"/>
              <a:gd name="connsiteX95" fmla="*/ 653109 w 1217130"/>
              <a:gd name="connsiteY95" fmla="*/ 16132 h 1216800"/>
              <a:gd name="connsiteX96" fmla="*/ 679381 w 1217130"/>
              <a:gd name="connsiteY96" fmla="*/ 17975 h 1216800"/>
              <a:gd name="connsiteX97" fmla="*/ 720863 w 1217130"/>
              <a:gd name="connsiteY97" fmla="*/ 22584 h 1216800"/>
              <a:gd name="connsiteX98" fmla="*/ 853143 w 1217130"/>
              <a:gd name="connsiteY98" fmla="*/ 59918 h 1216800"/>
              <a:gd name="connsiteX99" fmla="*/ 958231 w 1217130"/>
              <a:gd name="connsiteY99" fmla="*/ 117993 h 1216800"/>
              <a:gd name="connsiteX100" fmla="*/ 981276 w 1217130"/>
              <a:gd name="connsiteY100" fmla="*/ 133203 h 1216800"/>
              <a:gd name="connsiteX101" fmla="*/ 1001556 w 1217130"/>
              <a:gd name="connsiteY101" fmla="*/ 146569 h 1216800"/>
              <a:gd name="connsiteX102" fmla="*/ 1000174 w 1217130"/>
              <a:gd name="connsiteY102" fmla="*/ 141038 h 1216800"/>
              <a:gd name="connsiteX103" fmla="*/ 1050412 w 1217130"/>
              <a:gd name="connsiteY103" fmla="*/ 190355 h 1216800"/>
              <a:gd name="connsiteX104" fmla="*/ 1072536 w 1217130"/>
              <a:gd name="connsiteY104" fmla="*/ 214323 h 1216800"/>
              <a:gd name="connsiteX105" fmla="*/ 1096043 w 1217130"/>
              <a:gd name="connsiteY105" fmla="*/ 235986 h 1216800"/>
              <a:gd name="connsiteX106" fmla="*/ 1075763 w 1217130"/>
              <a:gd name="connsiteY106" fmla="*/ 210635 h 1216800"/>
              <a:gd name="connsiteX107" fmla="*/ 1062396 w 1217130"/>
              <a:gd name="connsiteY107" fmla="*/ 194964 h 1216800"/>
              <a:gd name="connsiteX108" fmla="*/ 1056865 w 1217130"/>
              <a:gd name="connsiteY108" fmla="*/ 188512 h 1216800"/>
              <a:gd name="connsiteX109" fmla="*/ 1051334 w 1217130"/>
              <a:gd name="connsiteY109" fmla="*/ 182059 h 1216800"/>
              <a:gd name="connsiteX110" fmla="*/ 1036585 w 1217130"/>
              <a:gd name="connsiteY110" fmla="*/ 166388 h 1216800"/>
              <a:gd name="connsiteX111" fmla="*/ 1124158 w 1217130"/>
              <a:gd name="connsiteY111" fmla="*/ 256266 h 1216800"/>
              <a:gd name="connsiteX112" fmla="*/ 1184537 w 1217130"/>
              <a:gd name="connsiteY112" fmla="*/ 360431 h 1216800"/>
              <a:gd name="connsiteX113" fmla="*/ 1190990 w 1217130"/>
              <a:gd name="connsiteY113" fmla="*/ 363657 h 1216800"/>
              <a:gd name="connsiteX114" fmla="*/ 1204817 w 1217130"/>
              <a:gd name="connsiteY114" fmla="*/ 411592 h 1216800"/>
              <a:gd name="connsiteX115" fmla="*/ 1213574 w 1217130"/>
              <a:gd name="connsiteY115" fmla="*/ 456761 h 1216800"/>
              <a:gd name="connsiteX116" fmla="*/ 1217130 w 1217130"/>
              <a:gd name="connsiteY116" fmla="*/ 492318 h 1216800"/>
              <a:gd name="connsiteX117" fmla="*/ 1217130 w 1217130"/>
              <a:gd name="connsiteY117" fmla="*/ 549654 h 1216800"/>
              <a:gd name="connsiteX118" fmla="*/ 1215879 w 1217130"/>
              <a:gd name="connsiteY118" fmla="*/ 566918 h 1216800"/>
              <a:gd name="connsiteX119" fmla="*/ 1211731 w 1217130"/>
              <a:gd name="connsiteY119" fmla="*/ 592729 h 1216800"/>
              <a:gd name="connsiteX120" fmla="*/ 1207481 w 1217130"/>
              <a:gd name="connsiteY120" fmla="*/ 606572 h 1216800"/>
              <a:gd name="connsiteX121" fmla="*/ 1208505 w 1217130"/>
              <a:gd name="connsiteY121" fmla="*/ 626837 h 1216800"/>
              <a:gd name="connsiteX122" fmla="*/ 993812 w 1217130"/>
              <a:gd name="connsiteY122" fmla="*/ 1082081 h 1216800"/>
              <a:gd name="connsiteX123" fmla="*/ 992336 w 1217130"/>
              <a:gd name="connsiteY123" fmla="*/ 1083185 h 1216800"/>
              <a:gd name="connsiteX124" fmla="*/ 991417 w 1217130"/>
              <a:gd name="connsiteY124" fmla="*/ 1084058 h 1216800"/>
              <a:gd name="connsiteX125" fmla="*/ 888173 w 1217130"/>
              <a:gd name="connsiteY125" fmla="*/ 1156882 h 1216800"/>
              <a:gd name="connsiteX126" fmla="*/ 863341 w 1217130"/>
              <a:gd name="connsiteY126" fmla="*/ 1164084 h 1216800"/>
              <a:gd name="connsiteX127" fmla="*/ 858877 w 1217130"/>
              <a:gd name="connsiteY127" fmla="*/ 1165286 h 1216800"/>
              <a:gd name="connsiteX128" fmla="*/ 848181 w 1217130"/>
              <a:gd name="connsiteY128" fmla="*/ 1170438 h 1216800"/>
              <a:gd name="connsiteX129" fmla="*/ 618541 w 1217130"/>
              <a:gd name="connsiteY129" fmla="*/ 1216800 h 1216800"/>
              <a:gd name="connsiteX130" fmla="*/ 443103 w 1217130"/>
              <a:gd name="connsiteY130" fmla="*/ 1190277 h 1216800"/>
              <a:gd name="connsiteX131" fmla="*/ 402206 w 1217130"/>
              <a:gd name="connsiteY131" fmla="*/ 1175308 h 1216800"/>
              <a:gd name="connsiteX132" fmla="*/ 397304 w 1217130"/>
              <a:gd name="connsiteY132" fmla="*/ 1173935 h 1216800"/>
              <a:gd name="connsiteX133" fmla="*/ 381173 w 1217130"/>
              <a:gd name="connsiteY133" fmla="*/ 1167944 h 1216800"/>
              <a:gd name="connsiteX134" fmla="*/ 313419 w 1217130"/>
              <a:gd name="connsiteY134" fmla="*/ 1136141 h 1216800"/>
              <a:gd name="connsiteX135" fmla="*/ 292217 w 1217130"/>
              <a:gd name="connsiteY135" fmla="*/ 1120470 h 1216800"/>
              <a:gd name="connsiteX136" fmla="*/ 267328 w 1217130"/>
              <a:gd name="connsiteY136" fmla="*/ 1102495 h 1216800"/>
              <a:gd name="connsiteX137" fmla="*/ 241517 w 1217130"/>
              <a:gd name="connsiteY137" fmla="*/ 1082675 h 1216800"/>
              <a:gd name="connsiteX138" fmla="*/ 218471 w 1217130"/>
              <a:gd name="connsiteY138" fmla="*/ 1062857 h 1216800"/>
              <a:gd name="connsiteX139" fmla="*/ 199113 w 1217130"/>
              <a:gd name="connsiteY139" fmla="*/ 1050873 h 1216800"/>
              <a:gd name="connsiteX140" fmla="*/ 223542 w 1217130"/>
              <a:gd name="connsiteY140" fmla="*/ 1073918 h 1216800"/>
              <a:gd name="connsiteX141" fmla="*/ 248891 w 1217130"/>
              <a:gd name="connsiteY141" fmla="*/ 1096964 h 1216800"/>
              <a:gd name="connsiteX142" fmla="*/ 235064 w 1217130"/>
              <a:gd name="connsiteY142" fmla="*/ 1089589 h 1216800"/>
              <a:gd name="connsiteX143" fmla="*/ 215706 w 1217130"/>
              <a:gd name="connsiteY143" fmla="*/ 1072075 h 1216800"/>
              <a:gd name="connsiteX144" fmla="*/ 194043 w 1217130"/>
              <a:gd name="connsiteY144" fmla="*/ 1049029 h 1216800"/>
              <a:gd name="connsiteX145" fmla="*/ 182982 w 1217130"/>
              <a:gd name="connsiteY145" fmla="*/ 1036584 h 1216800"/>
              <a:gd name="connsiteX146" fmla="*/ 171920 w 1217130"/>
              <a:gd name="connsiteY146" fmla="*/ 1024140 h 1216800"/>
              <a:gd name="connsiteX147" fmla="*/ 189895 w 1217130"/>
              <a:gd name="connsiteY147" fmla="*/ 1037967 h 1216800"/>
              <a:gd name="connsiteX148" fmla="*/ 154520 w 1217130"/>
              <a:gd name="connsiteY148" fmla="*/ 994872 h 1216800"/>
              <a:gd name="connsiteX149" fmla="*/ 136888 w 1217130"/>
              <a:gd name="connsiteY149" fmla="*/ 966793 h 1216800"/>
              <a:gd name="connsiteX150" fmla="*/ 129333 w 1217130"/>
              <a:gd name="connsiteY150" fmla="*/ 956691 h 1216800"/>
              <a:gd name="connsiteX151" fmla="*/ 99782 w 1217130"/>
              <a:gd name="connsiteY151" fmla="*/ 908048 h 1216800"/>
              <a:gd name="connsiteX152" fmla="*/ 77846 w 1217130"/>
              <a:gd name="connsiteY152" fmla="*/ 862512 h 1216800"/>
              <a:gd name="connsiteX153" fmla="*/ 91260 w 1217130"/>
              <a:gd name="connsiteY153" fmla="*/ 903843 h 1216800"/>
              <a:gd name="connsiteX154" fmla="*/ 45631 w 1217130"/>
              <a:gd name="connsiteY154" fmla="*/ 785389 h 1216800"/>
              <a:gd name="connsiteX155" fmla="*/ 23507 w 1217130"/>
              <a:gd name="connsiteY155" fmla="*/ 676154 h 1216800"/>
              <a:gd name="connsiteX156" fmla="*/ 27655 w 1217130"/>
              <a:gd name="connsiteY156" fmla="*/ 720862 h 1216800"/>
              <a:gd name="connsiteX157" fmla="*/ 31803 w 1217130"/>
              <a:gd name="connsiteY157" fmla="*/ 744368 h 1216800"/>
              <a:gd name="connsiteX158" fmla="*/ 36873 w 1217130"/>
              <a:gd name="connsiteY158" fmla="*/ 766492 h 1216800"/>
              <a:gd name="connsiteX159" fmla="*/ 45169 w 1217130"/>
              <a:gd name="connsiteY159" fmla="*/ 816731 h 1216800"/>
              <a:gd name="connsiteX160" fmla="*/ 38717 w 1217130"/>
              <a:gd name="connsiteY160" fmla="*/ 806130 h 1216800"/>
              <a:gd name="connsiteX161" fmla="*/ 30420 w 1217130"/>
              <a:gd name="connsiteY161" fmla="*/ 781241 h 1216800"/>
              <a:gd name="connsiteX162" fmla="*/ 23507 w 1217130"/>
              <a:gd name="connsiteY162" fmla="*/ 750821 h 1216800"/>
              <a:gd name="connsiteX163" fmla="*/ 22124 w 1217130"/>
              <a:gd name="connsiteY163" fmla="*/ 720862 h 1216800"/>
              <a:gd name="connsiteX164" fmla="*/ 17054 w 1217130"/>
              <a:gd name="connsiteY164" fmla="*/ 628680 h 1216800"/>
              <a:gd name="connsiteX165" fmla="*/ 17054 w 1217130"/>
              <a:gd name="connsiteY165" fmla="*/ 607017 h 1216800"/>
              <a:gd name="connsiteX166" fmla="*/ 17054 w 1217130"/>
              <a:gd name="connsiteY166" fmla="*/ 596417 h 1216800"/>
              <a:gd name="connsiteX167" fmla="*/ 17515 w 1217130"/>
              <a:gd name="connsiteY167" fmla="*/ 585815 h 1216800"/>
              <a:gd name="connsiteX168" fmla="*/ 18437 w 1217130"/>
              <a:gd name="connsiteY168" fmla="*/ 564614 h 1216800"/>
              <a:gd name="connsiteX169" fmla="*/ 20280 w 1217130"/>
              <a:gd name="connsiteY169" fmla="*/ 543873 h 1216800"/>
              <a:gd name="connsiteX170" fmla="*/ 21202 w 1217130"/>
              <a:gd name="connsiteY170" fmla="*/ 533733 h 1216800"/>
              <a:gd name="connsiteX171" fmla="*/ 22585 w 1217130"/>
              <a:gd name="connsiteY171" fmla="*/ 523593 h 1216800"/>
              <a:gd name="connsiteX172" fmla="*/ 25811 w 1217130"/>
              <a:gd name="connsiteY172" fmla="*/ 503313 h 1216800"/>
              <a:gd name="connsiteX173" fmla="*/ 35029 w 1217130"/>
              <a:gd name="connsiteY173" fmla="*/ 463214 h 1216800"/>
              <a:gd name="connsiteX174" fmla="*/ 67754 w 1217130"/>
              <a:gd name="connsiteY174" fmla="*/ 386703 h 1216800"/>
              <a:gd name="connsiteX175" fmla="*/ 83886 w 1217130"/>
              <a:gd name="connsiteY175" fmla="*/ 377715 h 1216800"/>
              <a:gd name="connsiteX176" fmla="*/ 84885 w 1217130"/>
              <a:gd name="connsiteY176" fmla="*/ 376549 h 1216800"/>
              <a:gd name="connsiteX177" fmla="*/ 99782 w 1217130"/>
              <a:gd name="connsiteY177" fmla="*/ 345625 h 1216800"/>
              <a:gd name="connsiteX178" fmla="*/ 125200 w 1217130"/>
              <a:gd name="connsiteY178" fmla="*/ 306866 h 1216800"/>
              <a:gd name="connsiteX179" fmla="*/ 121680 w 1217130"/>
              <a:gd name="connsiteY179" fmla="*/ 310653 h 1216800"/>
              <a:gd name="connsiteX180" fmla="*/ 112001 w 1217130"/>
              <a:gd name="connsiteY180" fmla="*/ 318488 h 1216800"/>
              <a:gd name="connsiteX181" fmla="*/ 127211 w 1217130"/>
              <a:gd name="connsiteY181" fmla="*/ 288990 h 1216800"/>
              <a:gd name="connsiteX182" fmla="*/ 103244 w 1217130"/>
              <a:gd name="connsiteY182" fmla="*/ 324480 h 1216800"/>
              <a:gd name="connsiteX183" fmla="*/ 90799 w 1217130"/>
              <a:gd name="connsiteY183" fmla="*/ 341995 h 1216800"/>
              <a:gd name="connsiteX184" fmla="*/ 101861 w 1217130"/>
              <a:gd name="connsiteY184" fmla="*/ 313418 h 1216800"/>
              <a:gd name="connsiteX185" fmla="*/ 116149 w 1217130"/>
              <a:gd name="connsiteY185" fmla="*/ 288990 h 1216800"/>
              <a:gd name="connsiteX186" fmla="*/ 132742 w 1217130"/>
              <a:gd name="connsiteY186" fmla="*/ 264562 h 1216800"/>
              <a:gd name="connsiteX187" fmla="*/ 155788 w 1217130"/>
              <a:gd name="connsiteY187" fmla="*/ 232298 h 1216800"/>
              <a:gd name="connsiteX188" fmla="*/ 153022 w 1217130"/>
              <a:gd name="connsiteY188" fmla="*/ 232298 h 1216800"/>
              <a:gd name="connsiteX189" fmla="*/ 146108 w 1217130"/>
              <a:gd name="connsiteY189" fmla="*/ 237829 h 1216800"/>
              <a:gd name="connsiteX190" fmla="*/ 135508 w 1217130"/>
              <a:gd name="connsiteY190" fmla="*/ 248430 h 1216800"/>
              <a:gd name="connsiteX191" fmla="*/ 83425 w 1217130"/>
              <a:gd name="connsiteY191" fmla="*/ 324480 h 1216800"/>
              <a:gd name="connsiteX192" fmla="*/ 73285 w 1217130"/>
              <a:gd name="connsiteY192" fmla="*/ 344760 h 1216800"/>
              <a:gd name="connsiteX193" fmla="*/ 64066 w 1217130"/>
              <a:gd name="connsiteY193" fmla="*/ 363657 h 1216800"/>
              <a:gd name="connsiteX194" fmla="*/ 48395 w 1217130"/>
              <a:gd name="connsiteY194" fmla="*/ 394077 h 1216800"/>
              <a:gd name="connsiteX195" fmla="*/ 44708 w 1217130"/>
              <a:gd name="connsiteY195" fmla="*/ 387624 h 1216800"/>
              <a:gd name="connsiteX196" fmla="*/ 50239 w 1217130"/>
              <a:gd name="connsiteY196" fmla="*/ 370571 h 1216800"/>
              <a:gd name="connsiteX197" fmla="*/ 59918 w 1217130"/>
              <a:gd name="connsiteY197" fmla="*/ 347986 h 1216800"/>
              <a:gd name="connsiteX198" fmla="*/ 87573 w 1217130"/>
              <a:gd name="connsiteY198" fmla="*/ 296364 h 1216800"/>
              <a:gd name="connsiteX199" fmla="*/ 103244 w 1217130"/>
              <a:gd name="connsiteY199" fmla="*/ 272858 h 1216800"/>
              <a:gd name="connsiteX200" fmla="*/ 117071 w 1217130"/>
              <a:gd name="connsiteY200" fmla="*/ 253500 h 1216800"/>
              <a:gd name="connsiteX201" fmla="*/ 132281 w 1217130"/>
              <a:gd name="connsiteY201" fmla="*/ 234142 h 1216800"/>
              <a:gd name="connsiteX202" fmla="*/ 141960 w 1217130"/>
              <a:gd name="connsiteY202" fmla="*/ 223080 h 1216800"/>
              <a:gd name="connsiteX203" fmla="*/ 151639 w 1217130"/>
              <a:gd name="connsiteY203" fmla="*/ 212479 h 1216800"/>
              <a:gd name="connsiteX204" fmla="*/ 168232 w 1217130"/>
              <a:gd name="connsiteY204" fmla="*/ 196808 h 1216800"/>
              <a:gd name="connsiteX205" fmla="*/ 174224 w 1217130"/>
              <a:gd name="connsiteY205" fmla="*/ 194504 h 1216800"/>
              <a:gd name="connsiteX206" fmla="*/ 241977 w 1217130"/>
              <a:gd name="connsiteY206" fmla="*/ 130437 h 1216800"/>
              <a:gd name="connsiteX207" fmla="*/ 259953 w 1217130"/>
              <a:gd name="connsiteY207" fmla="*/ 118454 h 1216800"/>
              <a:gd name="connsiteX208" fmla="*/ 278390 w 1217130"/>
              <a:gd name="connsiteY208" fmla="*/ 107392 h 1216800"/>
              <a:gd name="connsiteX209" fmla="*/ 296826 w 1217130"/>
              <a:gd name="connsiteY209" fmla="*/ 97252 h 1216800"/>
              <a:gd name="connsiteX210" fmla="*/ 315723 w 1217130"/>
              <a:gd name="connsiteY210" fmla="*/ 88034 h 1216800"/>
              <a:gd name="connsiteX211" fmla="*/ 324941 w 1217130"/>
              <a:gd name="connsiteY211" fmla="*/ 83424 h 1216800"/>
              <a:gd name="connsiteX212" fmla="*/ 334620 w 1217130"/>
              <a:gd name="connsiteY212" fmla="*/ 79276 h 1216800"/>
              <a:gd name="connsiteX213" fmla="*/ 353518 w 1217130"/>
              <a:gd name="connsiteY213" fmla="*/ 71441 h 1216800"/>
              <a:gd name="connsiteX214" fmla="*/ 392234 w 1217130"/>
              <a:gd name="connsiteY214" fmla="*/ 57153 h 1216800"/>
              <a:gd name="connsiteX215" fmla="*/ 473815 w 1217130"/>
              <a:gd name="connsiteY215" fmla="*/ 29498 h 1216800"/>
              <a:gd name="connsiteX216" fmla="*/ 499165 w 1217130"/>
              <a:gd name="connsiteY216" fmla="*/ 26272 h 1216800"/>
              <a:gd name="connsiteX217" fmla="*/ 519906 w 1217130"/>
              <a:gd name="connsiteY217" fmla="*/ 25350 h 1216800"/>
              <a:gd name="connsiteX218" fmla="*/ 542951 w 1217130"/>
              <a:gd name="connsiteY218" fmla="*/ 24428 h 1216800"/>
              <a:gd name="connsiteX219" fmla="*/ 575676 w 1217130"/>
              <a:gd name="connsiteY219" fmla="*/ 22124 h 1216800"/>
              <a:gd name="connsiteX220" fmla="*/ 584894 w 1217130"/>
              <a:gd name="connsiteY220" fmla="*/ 17054 h 1216800"/>
              <a:gd name="connsiteX221" fmla="*/ 603330 w 1217130"/>
              <a:gd name="connsiteY221" fmla="*/ 15671 h 1216800"/>
              <a:gd name="connsiteX222" fmla="*/ 626837 w 1217130"/>
              <a:gd name="connsiteY222" fmla="*/ 15210 h 1216800"/>
              <a:gd name="connsiteX223" fmla="*/ 617619 w 1217130"/>
              <a:gd name="connsiteY223" fmla="*/ 0 h 1216800"/>
              <a:gd name="connsiteX224" fmla="*/ 743447 w 1217130"/>
              <a:gd name="connsiteY224" fmla="*/ 15210 h 1216800"/>
              <a:gd name="connsiteX225" fmla="*/ 709340 w 1217130"/>
              <a:gd name="connsiteY225" fmla="*/ 13366 h 1216800"/>
              <a:gd name="connsiteX226" fmla="*/ 667858 w 1217130"/>
              <a:gd name="connsiteY226" fmla="*/ 9218 h 1216800"/>
              <a:gd name="connsiteX227" fmla="*/ 646656 w 1217130"/>
              <a:gd name="connsiteY227" fmla="*/ 8757 h 1216800"/>
              <a:gd name="connsiteX228" fmla="*/ 625455 w 1217130"/>
              <a:gd name="connsiteY228" fmla="*/ 9218 h 1216800"/>
              <a:gd name="connsiteX229" fmla="*/ 604253 w 1217130"/>
              <a:gd name="connsiteY229" fmla="*/ 10140 h 1216800"/>
              <a:gd name="connsiteX230" fmla="*/ 583051 w 1217130"/>
              <a:gd name="connsiteY230" fmla="*/ 11523 h 1216800"/>
              <a:gd name="connsiteX231" fmla="*/ 541569 w 1217130"/>
              <a:gd name="connsiteY231" fmla="*/ 15671 h 1216800"/>
              <a:gd name="connsiteX232" fmla="*/ 525898 w 1217130"/>
              <a:gd name="connsiteY232" fmla="*/ 16132 h 1216800"/>
              <a:gd name="connsiteX233" fmla="*/ 511610 w 1217130"/>
              <a:gd name="connsiteY233" fmla="*/ 17515 h 1216800"/>
              <a:gd name="connsiteX234" fmla="*/ 488564 w 1217130"/>
              <a:gd name="connsiteY234" fmla="*/ 20741 h 1216800"/>
              <a:gd name="connsiteX235" fmla="*/ 482573 w 1217130"/>
              <a:gd name="connsiteY235" fmla="*/ 17054 h 1216800"/>
              <a:gd name="connsiteX236" fmla="*/ 617619 w 1217130"/>
              <a:gd name="connsiteY236"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Lst>
            <a:rect l="l" t="t" r="r" b="b"/>
            <a:pathLst>
              <a:path w="1217130" h="1216800">
                <a:moveTo>
                  <a:pt x="359049" y="1183154"/>
                </a:moveTo>
                <a:cubicBezTo>
                  <a:pt x="365962" y="1185458"/>
                  <a:pt x="372876" y="1187763"/>
                  <a:pt x="380711" y="1191450"/>
                </a:cubicBezTo>
                <a:cubicBezTo>
                  <a:pt x="389008" y="1194215"/>
                  <a:pt x="397765" y="1198363"/>
                  <a:pt x="409749" y="1203434"/>
                </a:cubicBezTo>
                <a:cubicBezTo>
                  <a:pt x="405140" y="1202512"/>
                  <a:pt x="400531" y="1201590"/>
                  <a:pt x="395922" y="1201129"/>
                </a:cubicBezTo>
                <a:cubicBezTo>
                  <a:pt x="391313" y="1199746"/>
                  <a:pt x="386703" y="1197442"/>
                  <a:pt x="380711" y="1194676"/>
                </a:cubicBezTo>
                <a:cubicBezTo>
                  <a:pt x="374720" y="1190989"/>
                  <a:pt x="367806" y="1186841"/>
                  <a:pt x="359049" y="1183154"/>
                </a:cubicBezTo>
                <a:close/>
                <a:moveTo>
                  <a:pt x="304200" y="1135161"/>
                </a:moveTo>
                <a:cubicBezTo>
                  <a:pt x="305122" y="1135450"/>
                  <a:pt x="306735" y="1136372"/>
                  <a:pt x="309270" y="1137984"/>
                </a:cubicBezTo>
                <a:cubicBezTo>
                  <a:pt x="319871" y="1143055"/>
                  <a:pt x="324019" y="1146281"/>
                  <a:pt x="326785" y="1149046"/>
                </a:cubicBezTo>
                <a:cubicBezTo>
                  <a:pt x="330011" y="1151812"/>
                  <a:pt x="331394" y="1154577"/>
                  <a:pt x="337847" y="1158726"/>
                </a:cubicBezTo>
                <a:cubicBezTo>
                  <a:pt x="333237" y="1157804"/>
                  <a:pt x="320793" y="1149507"/>
                  <a:pt x="312036" y="1143515"/>
                </a:cubicBezTo>
                <a:cubicBezTo>
                  <a:pt x="307427" y="1140289"/>
                  <a:pt x="304200" y="1137524"/>
                  <a:pt x="303279" y="1136141"/>
                </a:cubicBezTo>
                <a:cubicBezTo>
                  <a:pt x="303048" y="1135219"/>
                  <a:pt x="303279" y="1134874"/>
                  <a:pt x="304200" y="1135161"/>
                </a:cubicBezTo>
                <a:close/>
                <a:moveTo>
                  <a:pt x="262258" y="1118166"/>
                </a:moveTo>
                <a:lnTo>
                  <a:pt x="278390" y="1129688"/>
                </a:lnTo>
                <a:lnTo>
                  <a:pt x="294982" y="1140289"/>
                </a:lnTo>
                <a:cubicBezTo>
                  <a:pt x="305122" y="1147664"/>
                  <a:pt x="307427" y="1149507"/>
                  <a:pt x="306044" y="1149046"/>
                </a:cubicBezTo>
                <a:cubicBezTo>
                  <a:pt x="304200" y="1149046"/>
                  <a:pt x="298670" y="1146281"/>
                  <a:pt x="293139" y="1143515"/>
                </a:cubicBezTo>
                <a:cubicBezTo>
                  <a:pt x="282538" y="1138446"/>
                  <a:pt x="272859" y="1133375"/>
                  <a:pt x="297748" y="1149968"/>
                </a:cubicBezTo>
                <a:lnTo>
                  <a:pt x="282999" y="1140750"/>
                </a:lnTo>
                <a:lnTo>
                  <a:pt x="275624" y="1136141"/>
                </a:lnTo>
                <a:lnTo>
                  <a:pt x="268250" y="1131532"/>
                </a:lnTo>
                <a:close/>
                <a:moveTo>
                  <a:pt x="126688" y="997679"/>
                </a:moveTo>
                <a:lnTo>
                  <a:pt x="134125" y="1008008"/>
                </a:lnTo>
                <a:cubicBezTo>
                  <a:pt x="130899" y="1004321"/>
                  <a:pt x="128969" y="1001872"/>
                  <a:pt x="127845" y="1000201"/>
                </a:cubicBezTo>
                <a:close/>
                <a:moveTo>
                  <a:pt x="105534" y="921408"/>
                </a:moveTo>
                <a:cubicBezTo>
                  <a:pt x="106960" y="921732"/>
                  <a:pt x="109812" y="926657"/>
                  <a:pt x="112923" y="932880"/>
                </a:cubicBezTo>
                <a:cubicBezTo>
                  <a:pt x="117532" y="940715"/>
                  <a:pt x="122602" y="950394"/>
                  <a:pt x="125368" y="954543"/>
                </a:cubicBezTo>
                <a:cubicBezTo>
                  <a:pt x="128133" y="960534"/>
                  <a:pt x="131820" y="966065"/>
                  <a:pt x="135047" y="972057"/>
                </a:cubicBezTo>
                <a:cubicBezTo>
                  <a:pt x="132281" y="968370"/>
                  <a:pt x="129055" y="964221"/>
                  <a:pt x="125829" y="960534"/>
                </a:cubicBezTo>
                <a:cubicBezTo>
                  <a:pt x="122602" y="956386"/>
                  <a:pt x="119837" y="951777"/>
                  <a:pt x="117071" y="947629"/>
                </a:cubicBezTo>
                <a:cubicBezTo>
                  <a:pt x="114306" y="943481"/>
                  <a:pt x="111540" y="938872"/>
                  <a:pt x="109236" y="934723"/>
                </a:cubicBezTo>
                <a:cubicBezTo>
                  <a:pt x="107853" y="930575"/>
                  <a:pt x="106009" y="926427"/>
                  <a:pt x="104627" y="922740"/>
                </a:cubicBezTo>
                <a:cubicBezTo>
                  <a:pt x="104742" y="921703"/>
                  <a:pt x="105059" y="921300"/>
                  <a:pt x="105534" y="921408"/>
                </a:cubicBezTo>
                <a:close/>
                <a:moveTo>
                  <a:pt x="73285" y="889555"/>
                </a:moveTo>
                <a:cubicBezTo>
                  <a:pt x="77433" y="896929"/>
                  <a:pt x="82503" y="907069"/>
                  <a:pt x="88034" y="918131"/>
                </a:cubicBezTo>
                <a:cubicBezTo>
                  <a:pt x="94026" y="928732"/>
                  <a:pt x="100018" y="940715"/>
                  <a:pt x="106009" y="951317"/>
                </a:cubicBezTo>
                <a:cubicBezTo>
                  <a:pt x="109236" y="956847"/>
                  <a:pt x="112001" y="961917"/>
                  <a:pt x="114306" y="966526"/>
                </a:cubicBezTo>
                <a:cubicBezTo>
                  <a:pt x="117071" y="971135"/>
                  <a:pt x="119376" y="975284"/>
                  <a:pt x="121220" y="979432"/>
                </a:cubicBezTo>
                <a:cubicBezTo>
                  <a:pt x="124907" y="986806"/>
                  <a:pt x="127211" y="992337"/>
                  <a:pt x="126289" y="993720"/>
                </a:cubicBezTo>
                <a:cubicBezTo>
                  <a:pt x="127672" y="996025"/>
                  <a:pt x="126405" y="995909"/>
                  <a:pt x="126405" y="997062"/>
                </a:cubicBezTo>
                <a:lnTo>
                  <a:pt x="126688" y="997679"/>
                </a:lnTo>
                <a:lnTo>
                  <a:pt x="125829" y="996486"/>
                </a:lnTo>
                <a:cubicBezTo>
                  <a:pt x="123063" y="991877"/>
                  <a:pt x="119376" y="986806"/>
                  <a:pt x="116149" y="981275"/>
                </a:cubicBezTo>
                <a:cubicBezTo>
                  <a:pt x="108775" y="970675"/>
                  <a:pt x="101861" y="957769"/>
                  <a:pt x="94948" y="945786"/>
                </a:cubicBezTo>
                <a:cubicBezTo>
                  <a:pt x="91721" y="939794"/>
                  <a:pt x="88495" y="933341"/>
                  <a:pt x="85729" y="927810"/>
                </a:cubicBezTo>
                <a:cubicBezTo>
                  <a:pt x="82964" y="921818"/>
                  <a:pt x="80660" y="916748"/>
                  <a:pt x="78816" y="911678"/>
                </a:cubicBezTo>
                <a:cubicBezTo>
                  <a:pt x="75129" y="901077"/>
                  <a:pt x="72824" y="893242"/>
                  <a:pt x="73285" y="889555"/>
                </a:cubicBezTo>
                <a:close/>
                <a:moveTo>
                  <a:pt x="6453" y="554013"/>
                </a:moveTo>
                <a:cubicBezTo>
                  <a:pt x="3688" y="581206"/>
                  <a:pt x="3688" y="598260"/>
                  <a:pt x="4609" y="610244"/>
                </a:cubicBezTo>
                <a:cubicBezTo>
                  <a:pt x="5070" y="616235"/>
                  <a:pt x="5531" y="620844"/>
                  <a:pt x="6453" y="624993"/>
                </a:cubicBezTo>
                <a:cubicBezTo>
                  <a:pt x="6914" y="629141"/>
                  <a:pt x="8297" y="632367"/>
                  <a:pt x="8757" y="635594"/>
                </a:cubicBezTo>
                <a:cubicBezTo>
                  <a:pt x="12445" y="648499"/>
                  <a:pt x="13828" y="660944"/>
                  <a:pt x="19819" y="712104"/>
                </a:cubicBezTo>
                <a:cubicBezTo>
                  <a:pt x="18437" y="708878"/>
                  <a:pt x="17054" y="709800"/>
                  <a:pt x="16593" y="713487"/>
                </a:cubicBezTo>
                <a:cubicBezTo>
                  <a:pt x="15671" y="717175"/>
                  <a:pt x="16132" y="723166"/>
                  <a:pt x="16593" y="731002"/>
                </a:cubicBezTo>
                <a:cubicBezTo>
                  <a:pt x="17515" y="746673"/>
                  <a:pt x="21202" y="767875"/>
                  <a:pt x="25350" y="784928"/>
                </a:cubicBezTo>
                <a:cubicBezTo>
                  <a:pt x="36412" y="816731"/>
                  <a:pt x="48857" y="855447"/>
                  <a:pt x="61301" y="882180"/>
                </a:cubicBezTo>
                <a:cubicBezTo>
                  <a:pt x="68676" y="901077"/>
                  <a:pt x="62223" y="901077"/>
                  <a:pt x="46091" y="864666"/>
                </a:cubicBezTo>
                <a:cubicBezTo>
                  <a:pt x="42865" y="852682"/>
                  <a:pt x="38255" y="840698"/>
                  <a:pt x="35029" y="828254"/>
                </a:cubicBezTo>
                <a:cubicBezTo>
                  <a:pt x="33186" y="821801"/>
                  <a:pt x="31342" y="815809"/>
                  <a:pt x="29498" y="809357"/>
                </a:cubicBezTo>
                <a:cubicBezTo>
                  <a:pt x="27655" y="802904"/>
                  <a:pt x="25811" y="796451"/>
                  <a:pt x="24428" y="789998"/>
                </a:cubicBezTo>
                <a:cubicBezTo>
                  <a:pt x="23506" y="786772"/>
                  <a:pt x="22585" y="783546"/>
                  <a:pt x="21663" y="780319"/>
                </a:cubicBezTo>
                <a:cubicBezTo>
                  <a:pt x="20741" y="777093"/>
                  <a:pt x="20280" y="773866"/>
                  <a:pt x="19358" y="770640"/>
                </a:cubicBezTo>
                <a:cubicBezTo>
                  <a:pt x="17515" y="764187"/>
                  <a:pt x="16132" y="757274"/>
                  <a:pt x="14288" y="750821"/>
                </a:cubicBezTo>
                <a:cubicBezTo>
                  <a:pt x="12906" y="743907"/>
                  <a:pt x="11523" y="737455"/>
                  <a:pt x="10140" y="730541"/>
                </a:cubicBezTo>
                <a:cubicBezTo>
                  <a:pt x="9679" y="727315"/>
                  <a:pt x="8757" y="723627"/>
                  <a:pt x="8297" y="720401"/>
                </a:cubicBezTo>
                <a:lnTo>
                  <a:pt x="6914" y="710261"/>
                </a:lnTo>
                <a:cubicBezTo>
                  <a:pt x="5992" y="703347"/>
                  <a:pt x="5070" y="696434"/>
                  <a:pt x="3688" y="689981"/>
                </a:cubicBezTo>
                <a:cubicBezTo>
                  <a:pt x="3226" y="683067"/>
                  <a:pt x="2305" y="676154"/>
                  <a:pt x="1844" y="669701"/>
                </a:cubicBezTo>
                <a:cubicBezTo>
                  <a:pt x="1383" y="666475"/>
                  <a:pt x="1383" y="662787"/>
                  <a:pt x="922" y="659561"/>
                </a:cubicBezTo>
                <a:cubicBezTo>
                  <a:pt x="922" y="656335"/>
                  <a:pt x="461" y="652647"/>
                  <a:pt x="461" y="649421"/>
                </a:cubicBezTo>
                <a:cubicBezTo>
                  <a:pt x="461" y="642507"/>
                  <a:pt x="0" y="636055"/>
                  <a:pt x="0" y="629602"/>
                </a:cubicBezTo>
                <a:cubicBezTo>
                  <a:pt x="0" y="623149"/>
                  <a:pt x="461" y="616697"/>
                  <a:pt x="461" y="610244"/>
                </a:cubicBezTo>
                <a:cubicBezTo>
                  <a:pt x="922" y="603791"/>
                  <a:pt x="922" y="597338"/>
                  <a:pt x="1844" y="591346"/>
                </a:cubicBezTo>
                <a:cubicBezTo>
                  <a:pt x="2766" y="584894"/>
                  <a:pt x="3226" y="578902"/>
                  <a:pt x="4148" y="572910"/>
                </a:cubicBezTo>
                <a:cubicBezTo>
                  <a:pt x="4609" y="569684"/>
                  <a:pt x="5070" y="566918"/>
                  <a:pt x="5531" y="564153"/>
                </a:cubicBezTo>
                <a:cubicBezTo>
                  <a:pt x="5070" y="559544"/>
                  <a:pt x="5992" y="556778"/>
                  <a:pt x="6453" y="554013"/>
                </a:cubicBezTo>
                <a:close/>
                <a:moveTo>
                  <a:pt x="436942" y="32724"/>
                </a:moveTo>
                <a:cubicBezTo>
                  <a:pt x="439708" y="33646"/>
                  <a:pt x="436481" y="35490"/>
                  <a:pt x="424959" y="41481"/>
                </a:cubicBezTo>
                <a:cubicBezTo>
                  <a:pt x="418045" y="44247"/>
                  <a:pt x="409748" y="46552"/>
                  <a:pt x="401452" y="49778"/>
                </a:cubicBezTo>
                <a:cubicBezTo>
                  <a:pt x="393156" y="53004"/>
                  <a:pt x="384859" y="55770"/>
                  <a:pt x="377485" y="58535"/>
                </a:cubicBezTo>
                <a:cubicBezTo>
                  <a:pt x="363197" y="64066"/>
                  <a:pt x="353057" y="66832"/>
                  <a:pt x="355822" y="63144"/>
                </a:cubicBezTo>
                <a:lnTo>
                  <a:pt x="349370" y="63144"/>
                </a:lnTo>
                <a:cubicBezTo>
                  <a:pt x="355361" y="60840"/>
                  <a:pt x="365501" y="55770"/>
                  <a:pt x="377485" y="51161"/>
                </a:cubicBezTo>
                <a:cubicBezTo>
                  <a:pt x="383477" y="48856"/>
                  <a:pt x="389468" y="46552"/>
                  <a:pt x="395921" y="44247"/>
                </a:cubicBezTo>
                <a:cubicBezTo>
                  <a:pt x="399148" y="43325"/>
                  <a:pt x="401913" y="41943"/>
                  <a:pt x="405139" y="41021"/>
                </a:cubicBezTo>
                <a:cubicBezTo>
                  <a:pt x="408366" y="40099"/>
                  <a:pt x="411131" y="39177"/>
                  <a:pt x="413897" y="38255"/>
                </a:cubicBezTo>
                <a:cubicBezTo>
                  <a:pt x="424959" y="35029"/>
                  <a:pt x="433716" y="32724"/>
                  <a:pt x="436942" y="32724"/>
                </a:cubicBezTo>
                <a:close/>
                <a:moveTo>
                  <a:pt x="783086" y="27194"/>
                </a:moveTo>
                <a:cubicBezTo>
                  <a:pt x="790921" y="29037"/>
                  <a:pt x="799217" y="30420"/>
                  <a:pt x="807053" y="32263"/>
                </a:cubicBezTo>
                <a:lnTo>
                  <a:pt x="831020" y="38716"/>
                </a:lnTo>
                <a:cubicBezTo>
                  <a:pt x="834246" y="40560"/>
                  <a:pt x="837473" y="42864"/>
                  <a:pt x="840699" y="44708"/>
                </a:cubicBezTo>
                <a:cubicBezTo>
                  <a:pt x="833786" y="42403"/>
                  <a:pt x="824106" y="40560"/>
                  <a:pt x="813966" y="37334"/>
                </a:cubicBezTo>
                <a:cubicBezTo>
                  <a:pt x="803826" y="34107"/>
                  <a:pt x="792764" y="30881"/>
                  <a:pt x="783086" y="27194"/>
                </a:cubicBezTo>
                <a:close/>
                <a:moveTo>
                  <a:pt x="626837" y="15210"/>
                </a:moveTo>
                <a:cubicBezTo>
                  <a:pt x="635133" y="15671"/>
                  <a:pt x="644352" y="15671"/>
                  <a:pt x="653109" y="16132"/>
                </a:cubicBezTo>
                <a:cubicBezTo>
                  <a:pt x="662327" y="16593"/>
                  <a:pt x="671084" y="17515"/>
                  <a:pt x="679381" y="17975"/>
                </a:cubicBezTo>
                <a:cubicBezTo>
                  <a:pt x="696434" y="19819"/>
                  <a:pt x="711183" y="21663"/>
                  <a:pt x="720863" y="22584"/>
                </a:cubicBezTo>
                <a:cubicBezTo>
                  <a:pt x="764649" y="29498"/>
                  <a:pt x="811201" y="42404"/>
                  <a:pt x="853143" y="59918"/>
                </a:cubicBezTo>
                <a:cubicBezTo>
                  <a:pt x="895086" y="77433"/>
                  <a:pt x="931959" y="98635"/>
                  <a:pt x="958231" y="117993"/>
                </a:cubicBezTo>
                <a:cubicBezTo>
                  <a:pt x="965605" y="122602"/>
                  <a:pt x="973441" y="128133"/>
                  <a:pt x="981276" y="133203"/>
                </a:cubicBezTo>
                <a:cubicBezTo>
                  <a:pt x="989112" y="138273"/>
                  <a:pt x="996025" y="143343"/>
                  <a:pt x="1001556" y="146569"/>
                </a:cubicBezTo>
                <a:cubicBezTo>
                  <a:pt x="1012157" y="153483"/>
                  <a:pt x="1015383" y="154404"/>
                  <a:pt x="1000174" y="141038"/>
                </a:cubicBezTo>
                <a:cubicBezTo>
                  <a:pt x="1019992" y="156248"/>
                  <a:pt x="1035663" y="173763"/>
                  <a:pt x="1050412" y="190355"/>
                </a:cubicBezTo>
                <a:cubicBezTo>
                  <a:pt x="1057787" y="198652"/>
                  <a:pt x="1065162" y="206948"/>
                  <a:pt x="1072536" y="214323"/>
                </a:cubicBezTo>
                <a:cubicBezTo>
                  <a:pt x="1079911" y="222158"/>
                  <a:pt x="1087746" y="229533"/>
                  <a:pt x="1096043" y="235986"/>
                </a:cubicBezTo>
                <a:cubicBezTo>
                  <a:pt x="1087746" y="225384"/>
                  <a:pt x="1080832" y="217088"/>
                  <a:pt x="1075763" y="210635"/>
                </a:cubicBezTo>
                <a:cubicBezTo>
                  <a:pt x="1070232" y="204183"/>
                  <a:pt x="1066083" y="199574"/>
                  <a:pt x="1062396" y="194964"/>
                </a:cubicBezTo>
                <a:cubicBezTo>
                  <a:pt x="1060553" y="192660"/>
                  <a:pt x="1058709" y="190816"/>
                  <a:pt x="1056865" y="188512"/>
                </a:cubicBezTo>
                <a:cubicBezTo>
                  <a:pt x="1055022" y="186207"/>
                  <a:pt x="1053178" y="184364"/>
                  <a:pt x="1051334" y="182059"/>
                </a:cubicBezTo>
                <a:cubicBezTo>
                  <a:pt x="1047647" y="177911"/>
                  <a:pt x="1043038" y="172841"/>
                  <a:pt x="1036585" y="166388"/>
                </a:cubicBezTo>
                <a:cubicBezTo>
                  <a:pt x="1068388" y="188973"/>
                  <a:pt x="1098808" y="221236"/>
                  <a:pt x="1124158" y="256266"/>
                </a:cubicBezTo>
                <a:cubicBezTo>
                  <a:pt x="1149508" y="291295"/>
                  <a:pt x="1169327" y="328628"/>
                  <a:pt x="1184537" y="360431"/>
                </a:cubicBezTo>
                <a:cubicBezTo>
                  <a:pt x="1184998" y="359970"/>
                  <a:pt x="1186381" y="362735"/>
                  <a:pt x="1190990" y="363657"/>
                </a:cubicBezTo>
                <a:cubicBezTo>
                  <a:pt x="1196521" y="379789"/>
                  <a:pt x="1200669" y="395921"/>
                  <a:pt x="1204817" y="411592"/>
                </a:cubicBezTo>
                <a:cubicBezTo>
                  <a:pt x="1208505" y="427263"/>
                  <a:pt x="1211731" y="442012"/>
                  <a:pt x="1213574" y="456761"/>
                </a:cubicBezTo>
                <a:lnTo>
                  <a:pt x="1217130" y="492318"/>
                </a:lnTo>
                <a:lnTo>
                  <a:pt x="1217130" y="549654"/>
                </a:lnTo>
                <a:lnTo>
                  <a:pt x="1215879" y="566918"/>
                </a:lnTo>
                <a:cubicBezTo>
                  <a:pt x="1214497" y="576597"/>
                  <a:pt x="1213114" y="585355"/>
                  <a:pt x="1211731" y="592729"/>
                </a:cubicBezTo>
                <a:lnTo>
                  <a:pt x="1207481" y="606572"/>
                </a:lnTo>
                <a:lnTo>
                  <a:pt x="1208505" y="626837"/>
                </a:lnTo>
                <a:cubicBezTo>
                  <a:pt x="1208505" y="810115"/>
                  <a:pt x="1124930" y="973873"/>
                  <a:pt x="993812" y="1082081"/>
                </a:cubicBezTo>
                <a:lnTo>
                  <a:pt x="992336" y="1083185"/>
                </a:lnTo>
                <a:lnTo>
                  <a:pt x="991417" y="1084058"/>
                </a:lnTo>
                <a:cubicBezTo>
                  <a:pt x="958692" y="1111713"/>
                  <a:pt x="923663" y="1136141"/>
                  <a:pt x="888173" y="1156882"/>
                </a:cubicBezTo>
                <a:cubicBezTo>
                  <a:pt x="884716" y="1156882"/>
                  <a:pt x="872963" y="1161030"/>
                  <a:pt x="863341" y="1164084"/>
                </a:cubicBezTo>
                <a:lnTo>
                  <a:pt x="858877" y="1165286"/>
                </a:lnTo>
                <a:lnTo>
                  <a:pt x="848181" y="1170438"/>
                </a:lnTo>
                <a:cubicBezTo>
                  <a:pt x="777599" y="1200292"/>
                  <a:pt x="699997" y="1216800"/>
                  <a:pt x="618541" y="1216800"/>
                </a:cubicBezTo>
                <a:cubicBezTo>
                  <a:pt x="557448" y="1216800"/>
                  <a:pt x="498524" y="1207514"/>
                  <a:pt x="443103" y="1190277"/>
                </a:cubicBezTo>
                <a:lnTo>
                  <a:pt x="402206" y="1175308"/>
                </a:lnTo>
                <a:lnTo>
                  <a:pt x="397304" y="1173935"/>
                </a:lnTo>
                <a:cubicBezTo>
                  <a:pt x="392695" y="1172553"/>
                  <a:pt x="387164" y="1170709"/>
                  <a:pt x="381173" y="1167944"/>
                </a:cubicBezTo>
                <a:cubicBezTo>
                  <a:pt x="357205" y="1159186"/>
                  <a:pt x="328168" y="1142594"/>
                  <a:pt x="313419" y="1136141"/>
                </a:cubicBezTo>
                <a:cubicBezTo>
                  <a:pt x="307427" y="1131532"/>
                  <a:pt x="300513" y="1126001"/>
                  <a:pt x="292217" y="1120470"/>
                </a:cubicBezTo>
                <a:cubicBezTo>
                  <a:pt x="284382" y="1114939"/>
                  <a:pt x="276085" y="1108486"/>
                  <a:pt x="267328" y="1102495"/>
                </a:cubicBezTo>
                <a:cubicBezTo>
                  <a:pt x="258571" y="1096042"/>
                  <a:pt x="250274" y="1089128"/>
                  <a:pt x="241517" y="1082675"/>
                </a:cubicBezTo>
                <a:cubicBezTo>
                  <a:pt x="233220" y="1075762"/>
                  <a:pt x="225385" y="1069309"/>
                  <a:pt x="218471" y="1062857"/>
                </a:cubicBezTo>
                <a:cubicBezTo>
                  <a:pt x="214323" y="1061013"/>
                  <a:pt x="196809" y="1045342"/>
                  <a:pt x="199113" y="1050873"/>
                </a:cubicBezTo>
                <a:cubicBezTo>
                  <a:pt x="209714" y="1060091"/>
                  <a:pt x="216628" y="1067466"/>
                  <a:pt x="223542" y="1073918"/>
                </a:cubicBezTo>
                <a:cubicBezTo>
                  <a:pt x="230455" y="1080832"/>
                  <a:pt x="237369" y="1087746"/>
                  <a:pt x="248891" y="1096964"/>
                </a:cubicBezTo>
                <a:cubicBezTo>
                  <a:pt x="245665" y="1096503"/>
                  <a:pt x="240595" y="1093737"/>
                  <a:pt x="235064" y="1089589"/>
                </a:cubicBezTo>
                <a:cubicBezTo>
                  <a:pt x="229533" y="1084980"/>
                  <a:pt x="223080" y="1078988"/>
                  <a:pt x="215706" y="1072075"/>
                </a:cubicBezTo>
                <a:cubicBezTo>
                  <a:pt x="208792" y="1065161"/>
                  <a:pt x="201418" y="1056864"/>
                  <a:pt x="194043" y="1049029"/>
                </a:cubicBezTo>
                <a:cubicBezTo>
                  <a:pt x="190356" y="1044881"/>
                  <a:pt x="186669" y="1040733"/>
                  <a:pt x="182982" y="1036584"/>
                </a:cubicBezTo>
                <a:cubicBezTo>
                  <a:pt x="179294" y="1032437"/>
                  <a:pt x="175607" y="1028288"/>
                  <a:pt x="171920" y="1024140"/>
                </a:cubicBezTo>
                <a:cubicBezTo>
                  <a:pt x="177911" y="1029210"/>
                  <a:pt x="183903" y="1033358"/>
                  <a:pt x="189895" y="1037967"/>
                </a:cubicBezTo>
                <a:cubicBezTo>
                  <a:pt x="177451" y="1025062"/>
                  <a:pt x="165582" y="1010428"/>
                  <a:pt x="154520" y="994872"/>
                </a:cubicBezTo>
                <a:lnTo>
                  <a:pt x="136888" y="966793"/>
                </a:lnTo>
                <a:lnTo>
                  <a:pt x="129333" y="956691"/>
                </a:lnTo>
                <a:cubicBezTo>
                  <a:pt x="118731" y="940997"/>
                  <a:pt x="108864" y="924767"/>
                  <a:pt x="99782" y="908048"/>
                </a:cubicBezTo>
                <a:lnTo>
                  <a:pt x="77846" y="862512"/>
                </a:lnTo>
                <a:lnTo>
                  <a:pt x="91260" y="903843"/>
                </a:lnTo>
                <a:cubicBezTo>
                  <a:pt x="70980" y="868814"/>
                  <a:pt x="55771" y="826410"/>
                  <a:pt x="45631" y="785389"/>
                </a:cubicBezTo>
                <a:cubicBezTo>
                  <a:pt x="35029" y="744368"/>
                  <a:pt x="29960" y="705191"/>
                  <a:pt x="23507" y="676154"/>
                </a:cubicBezTo>
                <a:cubicBezTo>
                  <a:pt x="23507" y="689520"/>
                  <a:pt x="25811" y="705191"/>
                  <a:pt x="27655" y="720862"/>
                </a:cubicBezTo>
                <a:cubicBezTo>
                  <a:pt x="29038" y="728697"/>
                  <a:pt x="30420" y="736533"/>
                  <a:pt x="31803" y="744368"/>
                </a:cubicBezTo>
                <a:cubicBezTo>
                  <a:pt x="33186" y="752204"/>
                  <a:pt x="35029" y="759578"/>
                  <a:pt x="36873" y="766492"/>
                </a:cubicBezTo>
                <a:cubicBezTo>
                  <a:pt x="43326" y="794607"/>
                  <a:pt x="49778" y="815809"/>
                  <a:pt x="45169" y="816731"/>
                </a:cubicBezTo>
                <a:cubicBezTo>
                  <a:pt x="43787" y="816270"/>
                  <a:pt x="41482" y="812583"/>
                  <a:pt x="38717" y="806130"/>
                </a:cubicBezTo>
                <a:cubicBezTo>
                  <a:pt x="36412" y="799677"/>
                  <a:pt x="33186" y="790920"/>
                  <a:pt x="30420" y="781241"/>
                </a:cubicBezTo>
                <a:cubicBezTo>
                  <a:pt x="28116" y="771562"/>
                  <a:pt x="25811" y="760961"/>
                  <a:pt x="23507" y="750821"/>
                </a:cubicBezTo>
                <a:cubicBezTo>
                  <a:pt x="24429" y="737915"/>
                  <a:pt x="23046" y="728697"/>
                  <a:pt x="22124" y="720862"/>
                </a:cubicBezTo>
                <a:cubicBezTo>
                  <a:pt x="19358" y="688137"/>
                  <a:pt x="17515" y="657717"/>
                  <a:pt x="17054" y="628680"/>
                </a:cubicBezTo>
                <a:cubicBezTo>
                  <a:pt x="17054" y="621306"/>
                  <a:pt x="17054" y="613931"/>
                  <a:pt x="17054" y="607017"/>
                </a:cubicBezTo>
                <a:cubicBezTo>
                  <a:pt x="17054" y="603330"/>
                  <a:pt x="17054" y="599643"/>
                  <a:pt x="17054" y="596417"/>
                </a:cubicBezTo>
                <a:cubicBezTo>
                  <a:pt x="17054" y="592729"/>
                  <a:pt x="17515" y="589503"/>
                  <a:pt x="17515" y="585815"/>
                </a:cubicBezTo>
                <a:cubicBezTo>
                  <a:pt x="17976" y="578902"/>
                  <a:pt x="17976" y="571527"/>
                  <a:pt x="18437" y="564614"/>
                </a:cubicBezTo>
                <a:cubicBezTo>
                  <a:pt x="18898" y="557700"/>
                  <a:pt x="19820" y="550786"/>
                  <a:pt x="20280" y="543873"/>
                </a:cubicBezTo>
                <a:cubicBezTo>
                  <a:pt x="20741" y="540646"/>
                  <a:pt x="20741" y="536959"/>
                  <a:pt x="21202" y="533733"/>
                </a:cubicBezTo>
                <a:lnTo>
                  <a:pt x="22585" y="523593"/>
                </a:lnTo>
                <a:cubicBezTo>
                  <a:pt x="23507" y="516679"/>
                  <a:pt x="24429" y="509766"/>
                  <a:pt x="25811" y="503313"/>
                </a:cubicBezTo>
                <a:cubicBezTo>
                  <a:pt x="28577" y="489946"/>
                  <a:pt x="31342" y="476580"/>
                  <a:pt x="35029" y="463214"/>
                </a:cubicBezTo>
                <a:cubicBezTo>
                  <a:pt x="42865" y="436481"/>
                  <a:pt x="53466" y="411131"/>
                  <a:pt x="67754" y="386703"/>
                </a:cubicBezTo>
                <a:cubicBezTo>
                  <a:pt x="69367" y="391312"/>
                  <a:pt x="75244" y="387049"/>
                  <a:pt x="83886" y="377715"/>
                </a:cubicBezTo>
                <a:lnTo>
                  <a:pt x="84885" y="376549"/>
                </a:lnTo>
                <a:lnTo>
                  <a:pt x="99782" y="345625"/>
                </a:lnTo>
                <a:lnTo>
                  <a:pt x="125200" y="306866"/>
                </a:lnTo>
                <a:lnTo>
                  <a:pt x="121680" y="310653"/>
                </a:lnTo>
                <a:cubicBezTo>
                  <a:pt x="116610" y="315723"/>
                  <a:pt x="112462" y="320332"/>
                  <a:pt x="112001" y="318488"/>
                </a:cubicBezTo>
                <a:cubicBezTo>
                  <a:pt x="112001" y="316644"/>
                  <a:pt x="115688" y="308348"/>
                  <a:pt x="127211" y="288990"/>
                </a:cubicBezTo>
                <a:cubicBezTo>
                  <a:pt x="116610" y="307426"/>
                  <a:pt x="108775" y="317106"/>
                  <a:pt x="103244" y="324480"/>
                </a:cubicBezTo>
                <a:cubicBezTo>
                  <a:pt x="97713" y="331394"/>
                  <a:pt x="93565" y="335542"/>
                  <a:pt x="90799" y="341995"/>
                </a:cubicBezTo>
                <a:cubicBezTo>
                  <a:pt x="88495" y="340151"/>
                  <a:pt x="94026" y="328628"/>
                  <a:pt x="101861" y="313418"/>
                </a:cubicBezTo>
                <a:cubicBezTo>
                  <a:pt x="106009" y="306044"/>
                  <a:pt x="111079" y="297747"/>
                  <a:pt x="116149" y="288990"/>
                </a:cubicBezTo>
                <a:cubicBezTo>
                  <a:pt x="121680" y="280694"/>
                  <a:pt x="127672" y="272397"/>
                  <a:pt x="132742" y="264562"/>
                </a:cubicBezTo>
                <a:cubicBezTo>
                  <a:pt x="143804" y="249352"/>
                  <a:pt x="153022" y="236446"/>
                  <a:pt x="155788" y="232298"/>
                </a:cubicBezTo>
                <a:cubicBezTo>
                  <a:pt x="156709" y="229994"/>
                  <a:pt x="156248" y="229994"/>
                  <a:pt x="153022" y="232298"/>
                </a:cubicBezTo>
                <a:cubicBezTo>
                  <a:pt x="151179" y="233220"/>
                  <a:pt x="148874" y="235064"/>
                  <a:pt x="146108" y="237829"/>
                </a:cubicBezTo>
                <a:cubicBezTo>
                  <a:pt x="143343" y="240595"/>
                  <a:pt x="139656" y="243821"/>
                  <a:pt x="135508" y="248430"/>
                </a:cubicBezTo>
                <a:cubicBezTo>
                  <a:pt x="115228" y="268710"/>
                  <a:pt x="97252" y="297286"/>
                  <a:pt x="83425" y="324480"/>
                </a:cubicBezTo>
                <a:cubicBezTo>
                  <a:pt x="79737" y="331394"/>
                  <a:pt x="76511" y="338307"/>
                  <a:pt x="73285" y="344760"/>
                </a:cubicBezTo>
                <a:cubicBezTo>
                  <a:pt x="70058" y="351674"/>
                  <a:pt x="66832" y="357666"/>
                  <a:pt x="64066" y="363657"/>
                </a:cubicBezTo>
                <a:cubicBezTo>
                  <a:pt x="58997" y="375641"/>
                  <a:pt x="53005" y="385781"/>
                  <a:pt x="48395" y="394077"/>
                </a:cubicBezTo>
                <a:cubicBezTo>
                  <a:pt x="43326" y="399608"/>
                  <a:pt x="42404" y="396382"/>
                  <a:pt x="44708" y="387624"/>
                </a:cubicBezTo>
                <a:cubicBezTo>
                  <a:pt x="45630" y="383015"/>
                  <a:pt x="47935" y="377484"/>
                  <a:pt x="50239" y="370571"/>
                </a:cubicBezTo>
                <a:cubicBezTo>
                  <a:pt x="53005" y="364118"/>
                  <a:pt x="55770" y="356283"/>
                  <a:pt x="59918" y="347986"/>
                </a:cubicBezTo>
                <a:cubicBezTo>
                  <a:pt x="67293" y="331394"/>
                  <a:pt x="77433" y="312957"/>
                  <a:pt x="87573" y="296364"/>
                </a:cubicBezTo>
                <a:cubicBezTo>
                  <a:pt x="93104" y="288529"/>
                  <a:pt x="98174" y="280233"/>
                  <a:pt x="103244" y="272858"/>
                </a:cubicBezTo>
                <a:cubicBezTo>
                  <a:pt x="108314" y="265944"/>
                  <a:pt x="112923" y="259031"/>
                  <a:pt x="117071" y="253500"/>
                </a:cubicBezTo>
                <a:cubicBezTo>
                  <a:pt x="120759" y="248430"/>
                  <a:pt x="126289" y="241516"/>
                  <a:pt x="132281" y="234142"/>
                </a:cubicBezTo>
                <a:cubicBezTo>
                  <a:pt x="135508" y="230455"/>
                  <a:pt x="138734" y="226767"/>
                  <a:pt x="141960" y="223080"/>
                </a:cubicBezTo>
                <a:cubicBezTo>
                  <a:pt x="145186" y="219393"/>
                  <a:pt x="148413" y="215706"/>
                  <a:pt x="151639" y="212479"/>
                </a:cubicBezTo>
                <a:cubicBezTo>
                  <a:pt x="158092" y="205566"/>
                  <a:pt x="164084" y="200495"/>
                  <a:pt x="168232" y="196808"/>
                </a:cubicBezTo>
                <a:cubicBezTo>
                  <a:pt x="172380" y="193121"/>
                  <a:pt x="174685" y="192199"/>
                  <a:pt x="174224" y="194504"/>
                </a:cubicBezTo>
                <a:cubicBezTo>
                  <a:pt x="194965" y="169154"/>
                  <a:pt x="218010" y="147952"/>
                  <a:pt x="241977" y="130437"/>
                </a:cubicBezTo>
                <a:cubicBezTo>
                  <a:pt x="247508" y="126289"/>
                  <a:pt x="253961" y="122602"/>
                  <a:pt x="259953" y="118454"/>
                </a:cubicBezTo>
                <a:cubicBezTo>
                  <a:pt x="265945" y="114766"/>
                  <a:pt x="271937" y="110618"/>
                  <a:pt x="278390" y="107392"/>
                </a:cubicBezTo>
                <a:cubicBezTo>
                  <a:pt x="284381" y="104166"/>
                  <a:pt x="290834" y="100478"/>
                  <a:pt x="296826" y="97252"/>
                </a:cubicBezTo>
                <a:cubicBezTo>
                  <a:pt x="303279" y="94026"/>
                  <a:pt x="309270" y="90799"/>
                  <a:pt x="315723" y="88034"/>
                </a:cubicBezTo>
                <a:lnTo>
                  <a:pt x="324941" y="83424"/>
                </a:lnTo>
                <a:lnTo>
                  <a:pt x="334620" y="79276"/>
                </a:lnTo>
                <a:cubicBezTo>
                  <a:pt x="340612" y="76511"/>
                  <a:pt x="347065" y="73746"/>
                  <a:pt x="353518" y="71441"/>
                </a:cubicBezTo>
                <a:cubicBezTo>
                  <a:pt x="366423" y="66832"/>
                  <a:pt x="378868" y="61301"/>
                  <a:pt x="392234" y="57153"/>
                </a:cubicBezTo>
                <a:cubicBezTo>
                  <a:pt x="418506" y="47474"/>
                  <a:pt x="445239" y="39177"/>
                  <a:pt x="473815" y="29498"/>
                </a:cubicBezTo>
                <a:cubicBezTo>
                  <a:pt x="483955" y="28115"/>
                  <a:pt x="491790" y="26733"/>
                  <a:pt x="499165" y="26272"/>
                </a:cubicBezTo>
                <a:cubicBezTo>
                  <a:pt x="506539" y="25811"/>
                  <a:pt x="512992" y="25811"/>
                  <a:pt x="519906" y="25350"/>
                </a:cubicBezTo>
                <a:cubicBezTo>
                  <a:pt x="526819" y="24889"/>
                  <a:pt x="534194" y="24889"/>
                  <a:pt x="542951" y="24428"/>
                </a:cubicBezTo>
                <a:cubicBezTo>
                  <a:pt x="551709" y="23967"/>
                  <a:pt x="562310" y="23046"/>
                  <a:pt x="575676" y="22124"/>
                </a:cubicBezTo>
                <a:cubicBezTo>
                  <a:pt x="571067" y="20280"/>
                  <a:pt x="575215" y="18436"/>
                  <a:pt x="584894" y="17054"/>
                </a:cubicBezTo>
                <a:cubicBezTo>
                  <a:pt x="589964" y="16593"/>
                  <a:pt x="596417" y="16132"/>
                  <a:pt x="603330" y="15671"/>
                </a:cubicBezTo>
                <a:cubicBezTo>
                  <a:pt x="610244" y="15210"/>
                  <a:pt x="618541" y="14749"/>
                  <a:pt x="626837" y="15210"/>
                </a:cubicBezTo>
                <a:close/>
                <a:moveTo>
                  <a:pt x="617619" y="0"/>
                </a:moveTo>
                <a:cubicBezTo>
                  <a:pt x="665553" y="0"/>
                  <a:pt x="711184" y="7375"/>
                  <a:pt x="743447" y="15210"/>
                </a:cubicBezTo>
                <a:cubicBezTo>
                  <a:pt x="731924" y="14749"/>
                  <a:pt x="720402" y="13827"/>
                  <a:pt x="709340" y="13366"/>
                </a:cubicBezTo>
                <a:cubicBezTo>
                  <a:pt x="695973" y="11523"/>
                  <a:pt x="682146" y="9679"/>
                  <a:pt x="667858" y="9218"/>
                </a:cubicBezTo>
                <a:cubicBezTo>
                  <a:pt x="660944" y="9218"/>
                  <a:pt x="653570" y="8757"/>
                  <a:pt x="646656" y="8757"/>
                </a:cubicBezTo>
                <a:cubicBezTo>
                  <a:pt x="639742" y="9218"/>
                  <a:pt x="632368" y="9218"/>
                  <a:pt x="625455" y="9218"/>
                </a:cubicBezTo>
                <a:cubicBezTo>
                  <a:pt x="618541" y="9218"/>
                  <a:pt x="611166" y="9679"/>
                  <a:pt x="604253" y="10140"/>
                </a:cubicBezTo>
                <a:cubicBezTo>
                  <a:pt x="596878" y="10601"/>
                  <a:pt x="589964" y="10601"/>
                  <a:pt x="583051" y="11523"/>
                </a:cubicBezTo>
                <a:cubicBezTo>
                  <a:pt x="569224" y="13366"/>
                  <a:pt x="555396" y="13827"/>
                  <a:pt x="541569" y="15671"/>
                </a:cubicBezTo>
                <a:cubicBezTo>
                  <a:pt x="536038" y="15671"/>
                  <a:pt x="530968" y="15671"/>
                  <a:pt x="525898" y="16132"/>
                </a:cubicBezTo>
                <a:cubicBezTo>
                  <a:pt x="520828" y="16132"/>
                  <a:pt x="516219" y="17054"/>
                  <a:pt x="511610" y="17515"/>
                </a:cubicBezTo>
                <a:cubicBezTo>
                  <a:pt x="502391" y="18897"/>
                  <a:pt x="494556" y="19358"/>
                  <a:pt x="488564" y="20741"/>
                </a:cubicBezTo>
                <a:cubicBezTo>
                  <a:pt x="476581" y="23046"/>
                  <a:pt x="472433" y="23046"/>
                  <a:pt x="482573" y="17054"/>
                </a:cubicBezTo>
                <a:cubicBezTo>
                  <a:pt x="520828" y="6914"/>
                  <a:pt x="570145" y="0"/>
                  <a:pt x="617619"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42" name="Picture Placeholder 41">
            <a:extLst>
              <a:ext uri="{FF2B5EF4-FFF2-40B4-BE49-F238E27FC236}">
                <a16:creationId xmlns:a16="http://schemas.microsoft.com/office/drawing/2014/main" id="{DBC50E87-837D-48A1-AF7E-50325E0BDDE8}"/>
              </a:ext>
            </a:extLst>
          </p:cNvPr>
          <p:cNvSpPr>
            <a:spLocks noGrp="1"/>
          </p:cNvSpPr>
          <p:nvPr>
            <p:ph type="pic" sz="quarter" idx="41" hasCustomPrompt="1"/>
          </p:nvPr>
        </p:nvSpPr>
        <p:spPr>
          <a:xfrm>
            <a:off x="492656" y="2256300"/>
            <a:ext cx="1217130" cy="1216800"/>
          </a:xfrm>
          <a:custGeom>
            <a:avLst/>
            <a:gdLst>
              <a:gd name="connsiteX0" fmla="*/ 670385 w 1217130"/>
              <a:gd name="connsiteY0" fmla="*/ 1210201 h 1216800"/>
              <a:gd name="connsiteX1" fmla="*/ 664622 w 1217130"/>
              <a:gd name="connsiteY1" fmla="*/ 1213304 h 1216800"/>
              <a:gd name="connsiteX2" fmla="*/ 664967 w 1217130"/>
              <a:gd name="connsiteY2" fmla="*/ 1213452 h 1216800"/>
              <a:gd name="connsiteX3" fmla="*/ 718300 w 1217130"/>
              <a:gd name="connsiteY3" fmla="*/ 1178701 h 1216800"/>
              <a:gd name="connsiteX4" fmla="*/ 699668 w 1217130"/>
              <a:gd name="connsiteY4" fmla="*/ 1183138 h 1216800"/>
              <a:gd name="connsiteX5" fmla="*/ 671720 w 1217130"/>
              <a:gd name="connsiteY5" fmla="*/ 1186687 h 1216800"/>
              <a:gd name="connsiteX6" fmla="*/ 670389 w 1217130"/>
              <a:gd name="connsiteY6" fmla="*/ 1183138 h 1216800"/>
              <a:gd name="connsiteX7" fmla="*/ 689909 w 1217130"/>
              <a:gd name="connsiteY7" fmla="*/ 1181363 h 1216800"/>
              <a:gd name="connsiteX8" fmla="*/ 718300 w 1217130"/>
              <a:gd name="connsiteY8" fmla="*/ 1178701 h 1216800"/>
              <a:gd name="connsiteX9" fmla="*/ 766766 w 1217130"/>
              <a:gd name="connsiteY9" fmla="*/ 1174057 h 1216800"/>
              <a:gd name="connsiteX10" fmla="*/ 765628 w 1217130"/>
              <a:gd name="connsiteY10" fmla="*/ 1174379 h 1216800"/>
              <a:gd name="connsiteX11" fmla="*/ 766211 w 1217130"/>
              <a:gd name="connsiteY11" fmla="*/ 1174265 h 1216800"/>
              <a:gd name="connsiteX12" fmla="*/ 419077 w 1217130"/>
              <a:gd name="connsiteY12" fmla="*/ 1167389 h 1216800"/>
              <a:gd name="connsiteX13" fmla="*/ 438818 w 1217130"/>
              <a:gd name="connsiteY13" fmla="*/ 1172491 h 1216800"/>
              <a:gd name="connsiteX14" fmla="*/ 447247 w 1217130"/>
              <a:gd name="connsiteY14" fmla="*/ 1172934 h 1216800"/>
              <a:gd name="connsiteX15" fmla="*/ 470759 w 1217130"/>
              <a:gd name="connsiteY15" fmla="*/ 1184469 h 1216800"/>
              <a:gd name="connsiteX16" fmla="*/ 481406 w 1217130"/>
              <a:gd name="connsiteY16" fmla="*/ 1186687 h 1216800"/>
              <a:gd name="connsiteX17" fmla="*/ 482072 w 1217130"/>
              <a:gd name="connsiteY17" fmla="*/ 1186909 h 1216800"/>
              <a:gd name="connsiteX18" fmla="*/ 484512 w 1217130"/>
              <a:gd name="connsiteY18" fmla="*/ 1184469 h 1216800"/>
              <a:gd name="connsiteX19" fmla="*/ 493827 w 1217130"/>
              <a:gd name="connsiteY19" fmla="*/ 1187130 h 1216800"/>
              <a:gd name="connsiteX20" fmla="*/ 503144 w 1217130"/>
              <a:gd name="connsiteY20" fmla="*/ 1189348 h 1216800"/>
              <a:gd name="connsiteX21" fmla="*/ 521500 w 1217130"/>
              <a:gd name="connsiteY21" fmla="*/ 1193617 h 1216800"/>
              <a:gd name="connsiteX22" fmla="*/ 521776 w 1217130"/>
              <a:gd name="connsiteY22" fmla="*/ 1193341 h 1216800"/>
              <a:gd name="connsiteX23" fmla="*/ 543070 w 1217130"/>
              <a:gd name="connsiteY23" fmla="*/ 1196890 h 1216800"/>
              <a:gd name="connsiteX24" fmla="*/ 553273 w 1217130"/>
              <a:gd name="connsiteY24" fmla="*/ 1198665 h 1216800"/>
              <a:gd name="connsiteX25" fmla="*/ 563476 w 1217130"/>
              <a:gd name="connsiteY25" fmla="*/ 1199552 h 1216800"/>
              <a:gd name="connsiteX26" fmla="*/ 584326 w 1217130"/>
              <a:gd name="connsiteY26" fmla="*/ 1200439 h 1216800"/>
              <a:gd name="connsiteX27" fmla="*/ 612718 w 1217130"/>
              <a:gd name="connsiteY27" fmla="*/ 1199995 h 1216800"/>
              <a:gd name="connsiteX28" fmla="*/ 613950 w 1217130"/>
              <a:gd name="connsiteY28" fmla="*/ 1199995 h 1216800"/>
              <a:gd name="connsiteX29" fmla="*/ 616578 w 1217130"/>
              <a:gd name="connsiteY29" fmla="*/ 1198517 h 1216800"/>
              <a:gd name="connsiteX30" fmla="*/ 616944 w 1217130"/>
              <a:gd name="connsiteY30" fmla="*/ 1198368 h 1216800"/>
              <a:gd name="connsiteX31" fmla="*/ 622922 w 1217130"/>
              <a:gd name="connsiteY31" fmla="*/ 1196446 h 1216800"/>
              <a:gd name="connsiteX32" fmla="*/ 629243 w 1217130"/>
              <a:gd name="connsiteY32" fmla="*/ 1196335 h 1216800"/>
              <a:gd name="connsiteX33" fmla="*/ 633568 w 1217130"/>
              <a:gd name="connsiteY33" fmla="*/ 1196890 h 1216800"/>
              <a:gd name="connsiteX34" fmla="*/ 634733 w 1217130"/>
              <a:gd name="connsiteY34" fmla="*/ 1199995 h 1216800"/>
              <a:gd name="connsiteX35" fmla="*/ 644659 w 1217130"/>
              <a:gd name="connsiteY35" fmla="*/ 1199995 h 1216800"/>
              <a:gd name="connsiteX36" fmla="*/ 641554 w 1217130"/>
              <a:gd name="connsiteY36" fmla="*/ 1204431 h 1216800"/>
              <a:gd name="connsiteX37" fmla="*/ 639779 w 1217130"/>
              <a:gd name="connsiteY37" fmla="*/ 1206650 h 1216800"/>
              <a:gd name="connsiteX38" fmla="*/ 634012 w 1217130"/>
              <a:gd name="connsiteY38" fmla="*/ 1209311 h 1216800"/>
              <a:gd name="connsiteX39" fmla="*/ 623365 w 1217130"/>
              <a:gd name="connsiteY39" fmla="*/ 1209311 h 1216800"/>
              <a:gd name="connsiteX40" fmla="*/ 609613 w 1217130"/>
              <a:gd name="connsiteY40" fmla="*/ 1208424 h 1216800"/>
              <a:gd name="connsiteX41" fmla="*/ 579890 w 1217130"/>
              <a:gd name="connsiteY41" fmla="*/ 1207537 h 1216800"/>
              <a:gd name="connsiteX42" fmla="*/ 557709 w 1217130"/>
              <a:gd name="connsiteY42" fmla="*/ 1205763 h 1216800"/>
              <a:gd name="connsiteX43" fmla="*/ 538190 w 1217130"/>
              <a:gd name="connsiteY43" fmla="*/ 1203101 h 1216800"/>
              <a:gd name="connsiteX44" fmla="*/ 518670 w 1217130"/>
              <a:gd name="connsiteY44" fmla="*/ 1199995 h 1216800"/>
              <a:gd name="connsiteX45" fmla="*/ 488948 w 1217130"/>
              <a:gd name="connsiteY45" fmla="*/ 1195559 h 1216800"/>
              <a:gd name="connsiteX46" fmla="*/ 465879 w 1217130"/>
              <a:gd name="connsiteY46" fmla="*/ 1188018 h 1216800"/>
              <a:gd name="connsiteX47" fmla="*/ 466146 w 1217130"/>
              <a:gd name="connsiteY47" fmla="*/ 1187824 h 1216800"/>
              <a:gd name="connsiteX48" fmla="*/ 452571 w 1217130"/>
              <a:gd name="connsiteY48" fmla="*/ 1183581 h 1216800"/>
              <a:gd name="connsiteX49" fmla="*/ 440593 w 1217130"/>
              <a:gd name="connsiteY49" fmla="*/ 1178258 h 1216800"/>
              <a:gd name="connsiteX50" fmla="*/ 426841 w 1217130"/>
              <a:gd name="connsiteY50" fmla="*/ 1173822 h 1216800"/>
              <a:gd name="connsiteX51" fmla="*/ 412645 w 1217130"/>
              <a:gd name="connsiteY51" fmla="*/ 1168942 h 1216800"/>
              <a:gd name="connsiteX52" fmla="*/ 419077 w 1217130"/>
              <a:gd name="connsiteY52" fmla="*/ 1167389 h 1216800"/>
              <a:gd name="connsiteX53" fmla="*/ 680216 w 1217130"/>
              <a:gd name="connsiteY53" fmla="*/ 1157878 h 1216800"/>
              <a:gd name="connsiteX54" fmla="*/ 673438 w 1217130"/>
              <a:gd name="connsiteY54" fmla="*/ 1158912 h 1216800"/>
              <a:gd name="connsiteX55" fmla="*/ 626563 w 1217130"/>
              <a:gd name="connsiteY55" fmla="*/ 1161279 h 1216800"/>
              <a:gd name="connsiteX56" fmla="*/ 641997 w 1217130"/>
              <a:gd name="connsiteY56" fmla="*/ 1163174 h 1216800"/>
              <a:gd name="connsiteX57" fmla="*/ 645990 w 1217130"/>
              <a:gd name="connsiteY57" fmla="*/ 1162287 h 1216800"/>
              <a:gd name="connsiteX58" fmla="*/ 673494 w 1217130"/>
              <a:gd name="connsiteY58" fmla="*/ 1159182 h 1216800"/>
              <a:gd name="connsiteX59" fmla="*/ 678020 w 1217130"/>
              <a:gd name="connsiteY59" fmla="*/ 1158302 h 1216800"/>
              <a:gd name="connsiteX60" fmla="*/ 722331 w 1217130"/>
              <a:gd name="connsiteY60" fmla="*/ 1151450 h 1216800"/>
              <a:gd name="connsiteX61" fmla="*/ 699310 w 1217130"/>
              <a:gd name="connsiteY61" fmla="*/ 1154964 h 1216800"/>
              <a:gd name="connsiteX62" fmla="*/ 707210 w 1217130"/>
              <a:gd name="connsiteY62" fmla="*/ 1155189 h 1216800"/>
              <a:gd name="connsiteX63" fmla="*/ 718577 w 1217130"/>
              <a:gd name="connsiteY63" fmla="*/ 1153082 h 1216800"/>
              <a:gd name="connsiteX64" fmla="*/ 806369 w 1217130"/>
              <a:gd name="connsiteY64" fmla="*/ 1150424 h 1216800"/>
              <a:gd name="connsiteX65" fmla="*/ 734163 w 1217130"/>
              <a:gd name="connsiteY65" fmla="*/ 1169653 h 1216800"/>
              <a:gd name="connsiteX66" fmla="*/ 770703 w 1217130"/>
              <a:gd name="connsiteY66" fmla="*/ 1161511 h 1216800"/>
              <a:gd name="connsiteX67" fmla="*/ 343440 w 1217130"/>
              <a:gd name="connsiteY67" fmla="*/ 1141437 h 1216800"/>
              <a:gd name="connsiteX68" fmla="*/ 394456 w 1217130"/>
              <a:gd name="connsiteY68" fmla="*/ 1163174 h 1216800"/>
              <a:gd name="connsiteX69" fmla="*/ 412645 w 1217130"/>
              <a:gd name="connsiteY69" fmla="*/ 1168942 h 1216800"/>
              <a:gd name="connsiteX70" fmla="*/ 426397 w 1217130"/>
              <a:gd name="connsiteY70" fmla="*/ 1173821 h 1216800"/>
              <a:gd name="connsiteX71" fmla="*/ 440149 w 1217130"/>
              <a:gd name="connsiteY71" fmla="*/ 1178258 h 1216800"/>
              <a:gd name="connsiteX72" fmla="*/ 452127 w 1217130"/>
              <a:gd name="connsiteY72" fmla="*/ 1183581 h 1216800"/>
              <a:gd name="connsiteX73" fmla="*/ 449465 w 1217130"/>
              <a:gd name="connsiteY73" fmla="*/ 1185799 h 1216800"/>
              <a:gd name="connsiteX74" fmla="*/ 442367 w 1217130"/>
              <a:gd name="connsiteY74" fmla="*/ 1184468 h 1216800"/>
              <a:gd name="connsiteX75" fmla="*/ 417081 w 1217130"/>
              <a:gd name="connsiteY75" fmla="*/ 1175152 h 1216800"/>
              <a:gd name="connsiteX76" fmla="*/ 404660 w 1217130"/>
              <a:gd name="connsiteY76" fmla="*/ 1170272 h 1216800"/>
              <a:gd name="connsiteX77" fmla="*/ 392238 w 1217130"/>
              <a:gd name="connsiteY77" fmla="*/ 1164949 h 1216800"/>
              <a:gd name="connsiteX78" fmla="*/ 375824 w 1217130"/>
              <a:gd name="connsiteY78" fmla="*/ 1159182 h 1216800"/>
              <a:gd name="connsiteX79" fmla="*/ 361628 w 1217130"/>
              <a:gd name="connsiteY79" fmla="*/ 1152971 h 1216800"/>
              <a:gd name="connsiteX80" fmla="*/ 350538 w 1217130"/>
              <a:gd name="connsiteY80" fmla="*/ 1147204 h 1216800"/>
              <a:gd name="connsiteX81" fmla="*/ 343440 w 1217130"/>
              <a:gd name="connsiteY81" fmla="*/ 1141437 h 1216800"/>
              <a:gd name="connsiteX82" fmla="*/ 364290 w 1217130"/>
              <a:gd name="connsiteY82" fmla="*/ 1130347 h 1216800"/>
              <a:gd name="connsiteX83" fmla="*/ 388689 w 1217130"/>
              <a:gd name="connsiteY83" fmla="*/ 1142768 h 1216800"/>
              <a:gd name="connsiteX84" fmla="*/ 385584 w 1217130"/>
              <a:gd name="connsiteY84" fmla="*/ 1144543 h 1216800"/>
              <a:gd name="connsiteX85" fmla="*/ 357192 w 1217130"/>
              <a:gd name="connsiteY85" fmla="*/ 1130790 h 1216800"/>
              <a:gd name="connsiteX86" fmla="*/ 364290 w 1217130"/>
              <a:gd name="connsiteY86" fmla="*/ 1130347 h 1216800"/>
              <a:gd name="connsiteX87" fmla="*/ 274235 w 1217130"/>
              <a:gd name="connsiteY87" fmla="*/ 1100181 h 1216800"/>
              <a:gd name="connsiteX88" fmla="*/ 304401 w 1217130"/>
              <a:gd name="connsiteY88" fmla="*/ 1117038 h 1216800"/>
              <a:gd name="connsiteX89" fmla="*/ 310612 w 1217130"/>
              <a:gd name="connsiteY89" fmla="*/ 1124136 h 1216800"/>
              <a:gd name="connsiteX90" fmla="*/ 296416 w 1217130"/>
              <a:gd name="connsiteY90" fmla="*/ 1116594 h 1216800"/>
              <a:gd name="connsiteX91" fmla="*/ 285769 w 1217130"/>
              <a:gd name="connsiteY91" fmla="*/ 1109940 h 1216800"/>
              <a:gd name="connsiteX92" fmla="*/ 274235 w 1217130"/>
              <a:gd name="connsiteY92" fmla="*/ 1100181 h 1216800"/>
              <a:gd name="connsiteX93" fmla="*/ 327133 w 1217130"/>
              <a:gd name="connsiteY93" fmla="*/ 1088797 h 1216800"/>
              <a:gd name="connsiteX94" fmla="*/ 327137 w 1217130"/>
              <a:gd name="connsiteY94" fmla="*/ 1088924 h 1216800"/>
              <a:gd name="connsiteX95" fmla="*/ 328635 w 1217130"/>
              <a:gd name="connsiteY95" fmla="*/ 1090737 h 1216800"/>
              <a:gd name="connsiteX96" fmla="*/ 328800 w 1217130"/>
              <a:gd name="connsiteY96" fmla="*/ 1089977 h 1216800"/>
              <a:gd name="connsiteX97" fmla="*/ 974993 w 1217130"/>
              <a:gd name="connsiteY97" fmla="*/ 1059677 h 1216800"/>
              <a:gd name="connsiteX98" fmla="*/ 973382 w 1217130"/>
              <a:gd name="connsiteY98" fmla="*/ 1059811 h 1216800"/>
              <a:gd name="connsiteX99" fmla="*/ 946765 w 1217130"/>
              <a:gd name="connsiteY99" fmla="*/ 1078887 h 1216800"/>
              <a:gd name="connsiteX100" fmla="*/ 920591 w 1217130"/>
              <a:gd name="connsiteY100" fmla="*/ 1093083 h 1216800"/>
              <a:gd name="connsiteX101" fmla="*/ 901959 w 1217130"/>
              <a:gd name="connsiteY101" fmla="*/ 1104173 h 1216800"/>
              <a:gd name="connsiteX102" fmla="*/ 891756 w 1217130"/>
              <a:gd name="connsiteY102" fmla="*/ 1108609 h 1216800"/>
              <a:gd name="connsiteX103" fmla="*/ 881109 w 1217130"/>
              <a:gd name="connsiteY103" fmla="*/ 1113045 h 1216800"/>
              <a:gd name="connsiteX104" fmla="*/ 868244 w 1217130"/>
              <a:gd name="connsiteY104" fmla="*/ 1119700 h 1216800"/>
              <a:gd name="connsiteX105" fmla="*/ 858484 w 1217130"/>
              <a:gd name="connsiteY105" fmla="*/ 1125467 h 1216800"/>
              <a:gd name="connsiteX106" fmla="*/ 844288 w 1217130"/>
              <a:gd name="connsiteY106" fmla="*/ 1131234 h 1216800"/>
              <a:gd name="connsiteX107" fmla="*/ 829649 w 1217130"/>
              <a:gd name="connsiteY107" fmla="*/ 1136558 h 1216800"/>
              <a:gd name="connsiteX108" fmla="*/ 825656 w 1217130"/>
              <a:gd name="connsiteY108" fmla="*/ 1140550 h 1216800"/>
              <a:gd name="connsiteX109" fmla="*/ 819446 w 1217130"/>
              <a:gd name="connsiteY109" fmla="*/ 1142768 h 1216800"/>
              <a:gd name="connsiteX110" fmla="*/ 803919 w 1217130"/>
              <a:gd name="connsiteY110" fmla="*/ 1145430 h 1216800"/>
              <a:gd name="connsiteX111" fmla="*/ 783956 w 1217130"/>
              <a:gd name="connsiteY111" fmla="*/ 1151641 h 1216800"/>
              <a:gd name="connsiteX112" fmla="*/ 765768 w 1217130"/>
              <a:gd name="connsiteY112" fmla="*/ 1157408 h 1216800"/>
              <a:gd name="connsiteX113" fmla="*/ 745804 w 1217130"/>
              <a:gd name="connsiteY113" fmla="*/ 1163175 h 1216800"/>
              <a:gd name="connsiteX114" fmla="*/ 720962 w 1217130"/>
              <a:gd name="connsiteY114" fmla="*/ 1169386 h 1216800"/>
              <a:gd name="connsiteX115" fmla="*/ 685916 w 1217130"/>
              <a:gd name="connsiteY115" fmla="*/ 1175152 h 1216800"/>
              <a:gd name="connsiteX116" fmla="*/ 685029 w 1217130"/>
              <a:gd name="connsiteY116" fmla="*/ 1176484 h 1216800"/>
              <a:gd name="connsiteX117" fmla="*/ 668178 w 1217130"/>
              <a:gd name="connsiteY117" fmla="*/ 1180696 h 1216800"/>
              <a:gd name="connsiteX118" fmla="*/ 668615 w 1217130"/>
              <a:gd name="connsiteY118" fmla="*/ 1180920 h 1216800"/>
              <a:gd name="connsiteX119" fmla="*/ 687327 w 1217130"/>
              <a:gd name="connsiteY119" fmla="*/ 1176241 h 1216800"/>
              <a:gd name="connsiteX120" fmla="*/ 687690 w 1217130"/>
              <a:gd name="connsiteY120" fmla="*/ 1175152 h 1216800"/>
              <a:gd name="connsiteX121" fmla="*/ 722737 w 1217130"/>
              <a:gd name="connsiteY121" fmla="*/ 1169386 h 1216800"/>
              <a:gd name="connsiteX122" fmla="*/ 747579 w 1217130"/>
              <a:gd name="connsiteY122" fmla="*/ 1163175 h 1216800"/>
              <a:gd name="connsiteX123" fmla="*/ 767542 w 1217130"/>
              <a:gd name="connsiteY123" fmla="*/ 1157408 h 1216800"/>
              <a:gd name="connsiteX124" fmla="*/ 785731 w 1217130"/>
              <a:gd name="connsiteY124" fmla="*/ 1151641 h 1216800"/>
              <a:gd name="connsiteX125" fmla="*/ 805694 w 1217130"/>
              <a:gd name="connsiteY125" fmla="*/ 1145430 h 1216800"/>
              <a:gd name="connsiteX126" fmla="*/ 821221 w 1217130"/>
              <a:gd name="connsiteY126" fmla="*/ 1142768 h 1216800"/>
              <a:gd name="connsiteX127" fmla="*/ 810710 w 1217130"/>
              <a:gd name="connsiteY127" fmla="*/ 1149075 h 1216800"/>
              <a:gd name="connsiteX128" fmla="*/ 811017 w 1217130"/>
              <a:gd name="connsiteY128" fmla="*/ 1148979 h 1216800"/>
              <a:gd name="connsiteX129" fmla="*/ 822108 w 1217130"/>
              <a:gd name="connsiteY129" fmla="*/ 1142324 h 1216800"/>
              <a:gd name="connsiteX130" fmla="*/ 828318 w 1217130"/>
              <a:gd name="connsiteY130" fmla="*/ 1140107 h 1216800"/>
              <a:gd name="connsiteX131" fmla="*/ 828732 w 1217130"/>
              <a:gd name="connsiteY131" fmla="*/ 1139992 h 1216800"/>
              <a:gd name="connsiteX132" fmla="*/ 831424 w 1217130"/>
              <a:gd name="connsiteY132" fmla="*/ 1137001 h 1216800"/>
              <a:gd name="connsiteX133" fmla="*/ 846063 w 1217130"/>
              <a:gd name="connsiteY133" fmla="*/ 1131678 h 1216800"/>
              <a:gd name="connsiteX134" fmla="*/ 860259 w 1217130"/>
              <a:gd name="connsiteY134" fmla="*/ 1125911 h 1216800"/>
              <a:gd name="connsiteX135" fmla="*/ 870019 w 1217130"/>
              <a:gd name="connsiteY135" fmla="*/ 1120143 h 1216800"/>
              <a:gd name="connsiteX136" fmla="*/ 882884 w 1217130"/>
              <a:gd name="connsiteY136" fmla="*/ 1113489 h 1216800"/>
              <a:gd name="connsiteX137" fmla="*/ 893531 w 1217130"/>
              <a:gd name="connsiteY137" fmla="*/ 1109053 h 1216800"/>
              <a:gd name="connsiteX138" fmla="*/ 900832 w 1217130"/>
              <a:gd name="connsiteY138" fmla="*/ 1105879 h 1216800"/>
              <a:gd name="connsiteX139" fmla="*/ 904621 w 1217130"/>
              <a:gd name="connsiteY139" fmla="*/ 1103286 h 1216800"/>
              <a:gd name="connsiteX140" fmla="*/ 923253 w 1217130"/>
              <a:gd name="connsiteY140" fmla="*/ 1092196 h 1216800"/>
              <a:gd name="connsiteX141" fmla="*/ 949427 w 1217130"/>
              <a:gd name="connsiteY141" fmla="*/ 1078000 h 1216800"/>
              <a:gd name="connsiteX142" fmla="*/ 214270 w 1217130"/>
              <a:gd name="connsiteY142" fmla="*/ 1053542 h 1216800"/>
              <a:gd name="connsiteX143" fmla="*/ 215955 w 1217130"/>
              <a:gd name="connsiteY143" fmla="*/ 1054987 h 1216800"/>
              <a:gd name="connsiteX144" fmla="*/ 216529 w 1217130"/>
              <a:gd name="connsiteY144" fmla="*/ 1055280 h 1216800"/>
              <a:gd name="connsiteX145" fmla="*/ 977971 w 1217130"/>
              <a:gd name="connsiteY145" fmla="*/ 1041961 h 1216800"/>
              <a:gd name="connsiteX146" fmla="*/ 977819 w 1217130"/>
              <a:gd name="connsiteY146" fmla="*/ 1042066 h 1216800"/>
              <a:gd name="connsiteX147" fmla="*/ 977819 w 1217130"/>
              <a:gd name="connsiteY147" fmla="*/ 1042193 h 1216800"/>
              <a:gd name="connsiteX148" fmla="*/ 978524 w 1217130"/>
              <a:gd name="connsiteY148" fmla="*/ 1042293 h 1216800"/>
              <a:gd name="connsiteX149" fmla="*/ 978706 w 1217130"/>
              <a:gd name="connsiteY149" fmla="*/ 1042066 h 1216800"/>
              <a:gd name="connsiteX150" fmla="*/ 987555 w 1217130"/>
              <a:gd name="connsiteY150" fmla="*/ 1035339 h 1216800"/>
              <a:gd name="connsiteX151" fmla="*/ 984936 w 1217130"/>
              <a:gd name="connsiteY151" fmla="*/ 1037149 h 1216800"/>
              <a:gd name="connsiteX152" fmla="*/ 984473 w 1217130"/>
              <a:gd name="connsiteY152" fmla="*/ 1037630 h 1216800"/>
              <a:gd name="connsiteX153" fmla="*/ 986269 w 1217130"/>
              <a:gd name="connsiteY153" fmla="*/ 1036480 h 1216800"/>
              <a:gd name="connsiteX154" fmla="*/ 178048 w 1217130"/>
              <a:gd name="connsiteY154" fmla="*/ 1012994 h 1216800"/>
              <a:gd name="connsiteX155" fmla="*/ 194802 w 1217130"/>
              <a:gd name="connsiteY155" fmla="*/ 1032720 h 1216800"/>
              <a:gd name="connsiteX156" fmla="*/ 181518 w 1217130"/>
              <a:gd name="connsiteY156" fmla="*/ 1016779 h 1216800"/>
              <a:gd name="connsiteX157" fmla="*/ 1018965 w 1217130"/>
              <a:gd name="connsiteY157" fmla="*/ 1012981 h 1216800"/>
              <a:gd name="connsiteX158" fmla="*/ 1018925 w 1217130"/>
              <a:gd name="connsiteY158" fmla="*/ 1012995 h 1216800"/>
              <a:gd name="connsiteX159" fmla="*/ 1018632 w 1217130"/>
              <a:gd name="connsiteY159" fmla="*/ 1015005 h 1216800"/>
              <a:gd name="connsiteX160" fmla="*/ 1011534 w 1217130"/>
              <a:gd name="connsiteY160" fmla="*/ 1022991 h 1216800"/>
              <a:gd name="connsiteX161" fmla="*/ 1003105 w 1217130"/>
              <a:gd name="connsiteY161" fmla="*/ 1032306 h 1216800"/>
              <a:gd name="connsiteX162" fmla="*/ 1003613 w 1217130"/>
              <a:gd name="connsiteY162" fmla="*/ 1032189 h 1216800"/>
              <a:gd name="connsiteX163" fmla="*/ 1011534 w 1217130"/>
              <a:gd name="connsiteY163" fmla="*/ 1023434 h 1216800"/>
              <a:gd name="connsiteX164" fmla="*/ 1018632 w 1217130"/>
              <a:gd name="connsiteY164" fmla="*/ 1015449 h 1216800"/>
              <a:gd name="connsiteX165" fmla="*/ 1018965 w 1217130"/>
              <a:gd name="connsiteY165" fmla="*/ 1012981 h 1216800"/>
              <a:gd name="connsiteX166" fmla="*/ 221408 w 1217130"/>
              <a:gd name="connsiteY166" fmla="*/ 1002992 h 1216800"/>
              <a:gd name="connsiteX167" fmla="*/ 222287 w 1217130"/>
              <a:gd name="connsiteY167" fmla="*/ 1004061 h 1216800"/>
              <a:gd name="connsiteX168" fmla="*/ 222331 w 1217130"/>
              <a:gd name="connsiteY168" fmla="*/ 1003915 h 1216800"/>
              <a:gd name="connsiteX169" fmla="*/ 155788 w 1217130"/>
              <a:gd name="connsiteY169" fmla="*/ 992824 h 1216800"/>
              <a:gd name="connsiteX170" fmla="*/ 167322 w 1217130"/>
              <a:gd name="connsiteY170" fmla="*/ 1000366 h 1216800"/>
              <a:gd name="connsiteX171" fmla="*/ 167889 w 1217130"/>
              <a:gd name="connsiteY171" fmla="*/ 1001033 h 1216800"/>
              <a:gd name="connsiteX172" fmla="*/ 173145 w 1217130"/>
              <a:gd name="connsiteY172" fmla="*/ 1002196 h 1216800"/>
              <a:gd name="connsiteX173" fmla="*/ 185067 w 1217130"/>
              <a:gd name="connsiteY173" fmla="*/ 1013230 h 1216800"/>
              <a:gd name="connsiteX174" fmla="*/ 201481 w 1217130"/>
              <a:gd name="connsiteY174" fmla="*/ 1026539 h 1216800"/>
              <a:gd name="connsiteX175" fmla="*/ 208579 w 1217130"/>
              <a:gd name="connsiteY175" fmla="*/ 1036299 h 1216800"/>
              <a:gd name="connsiteX176" fmla="*/ 212571 w 1217130"/>
              <a:gd name="connsiteY176" fmla="*/ 1041179 h 1216800"/>
              <a:gd name="connsiteX177" fmla="*/ 229429 w 1217130"/>
              <a:gd name="connsiteY177" fmla="*/ 1055375 h 1216800"/>
              <a:gd name="connsiteX178" fmla="*/ 224549 w 1217130"/>
              <a:gd name="connsiteY178" fmla="*/ 1059367 h 1216800"/>
              <a:gd name="connsiteX179" fmla="*/ 208850 w 1217130"/>
              <a:gd name="connsiteY179" fmla="*/ 1041923 h 1216800"/>
              <a:gd name="connsiteX180" fmla="*/ 208136 w 1217130"/>
              <a:gd name="connsiteY180" fmla="*/ 1042066 h 1216800"/>
              <a:gd name="connsiteX181" fmla="*/ 222992 w 1217130"/>
              <a:gd name="connsiteY181" fmla="*/ 1058573 h 1216800"/>
              <a:gd name="connsiteX182" fmla="*/ 224549 w 1217130"/>
              <a:gd name="connsiteY182" fmla="*/ 1059367 h 1216800"/>
              <a:gd name="connsiteX183" fmla="*/ 229429 w 1217130"/>
              <a:gd name="connsiteY183" fmla="*/ 1055375 h 1216800"/>
              <a:gd name="connsiteX184" fmla="*/ 271573 w 1217130"/>
              <a:gd name="connsiteY184" fmla="*/ 1088646 h 1216800"/>
              <a:gd name="connsiteX185" fmla="*/ 263145 w 1217130"/>
              <a:gd name="connsiteY185" fmla="*/ 1091308 h 1216800"/>
              <a:gd name="connsiteX186" fmla="*/ 266250 w 1217130"/>
              <a:gd name="connsiteY186" fmla="*/ 1093526 h 1216800"/>
              <a:gd name="connsiteX187" fmla="*/ 253828 w 1217130"/>
              <a:gd name="connsiteY187" fmla="*/ 1093970 h 1216800"/>
              <a:gd name="connsiteX188" fmla="*/ 245843 w 1217130"/>
              <a:gd name="connsiteY188" fmla="*/ 1088646 h 1216800"/>
              <a:gd name="connsiteX189" fmla="*/ 238302 w 1217130"/>
              <a:gd name="connsiteY189" fmla="*/ 1082879 h 1216800"/>
              <a:gd name="connsiteX190" fmla="*/ 219670 w 1217130"/>
              <a:gd name="connsiteY190" fmla="*/ 1067352 h 1216800"/>
              <a:gd name="connsiteX191" fmla="*/ 202368 w 1217130"/>
              <a:gd name="connsiteY191" fmla="*/ 1051826 h 1216800"/>
              <a:gd name="connsiteX192" fmla="*/ 186398 w 1217130"/>
              <a:gd name="connsiteY192" fmla="*/ 1036299 h 1216800"/>
              <a:gd name="connsiteX193" fmla="*/ 178857 w 1217130"/>
              <a:gd name="connsiteY193" fmla="*/ 1028757 h 1216800"/>
              <a:gd name="connsiteX194" fmla="*/ 171759 w 1217130"/>
              <a:gd name="connsiteY194" fmla="*/ 1020772 h 1216800"/>
              <a:gd name="connsiteX195" fmla="*/ 174420 w 1217130"/>
              <a:gd name="connsiteY195" fmla="*/ 1017223 h 1216800"/>
              <a:gd name="connsiteX196" fmla="*/ 183293 w 1217130"/>
              <a:gd name="connsiteY196" fmla="*/ 1025208 h 1216800"/>
              <a:gd name="connsiteX197" fmla="*/ 193052 w 1217130"/>
              <a:gd name="connsiteY197" fmla="*/ 1032750 h 1216800"/>
              <a:gd name="connsiteX198" fmla="*/ 205030 w 1217130"/>
              <a:gd name="connsiteY198" fmla="*/ 1045615 h 1216800"/>
              <a:gd name="connsiteX199" fmla="*/ 206048 w 1217130"/>
              <a:gd name="connsiteY199" fmla="*/ 1046488 h 1216800"/>
              <a:gd name="connsiteX200" fmla="*/ 193052 w 1217130"/>
              <a:gd name="connsiteY200" fmla="*/ 1032750 h 1216800"/>
              <a:gd name="connsiteX201" fmla="*/ 183736 w 1217130"/>
              <a:gd name="connsiteY201" fmla="*/ 1025208 h 1216800"/>
              <a:gd name="connsiteX202" fmla="*/ 174864 w 1217130"/>
              <a:gd name="connsiteY202" fmla="*/ 1017223 h 1216800"/>
              <a:gd name="connsiteX203" fmla="*/ 165104 w 1217130"/>
              <a:gd name="connsiteY203" fmla="*/ 1005245 h 1216800"/>
              <a:gd name="connsiteX204" fmla="*/ 155788 w 1217130"/>
              <a:gd name="connsiteY204" fmla="*/ 992824 h 1216800"/>
              <a:gd name="connsiteX205" fmla="*/ 1133086 w 1217130"/>
              <a:gd name="connsiteY205" fmla="*/ 922288 h 1216800"/>
              <a:gd name="connsiteX206" fmla="*/ 1132861 w 1217130"/>
              <a:gd name="connsiteY206" fmla="*/ 922385 h 1216800"/>
              <a:gd name="connsiteX207" fmla="*/ 1128016 w 1217130"/>
              <a:gd name="connsiteY207" fmla="*/ 934013 h 1216800"/>
              <a:gd name="connsiteX208" fmla="*/ 1128429 w 1217130"/>
              <a:gd name="connsiteY208" fmla="*/ 866712 h 1216800"/>
              <a:gd name="connsiteX209" fmla="*/ 1116672 w 1217130"/>
              <a:gd name="connsiteY209" fmla="*/ 883693 h 1216800"/>
              <a:gd name="connsiteX210" fmla="*/ 1110905 w 1217130"/>
              <a:gd name="connsiteY210" fmla="*/ 894340 h 1216800"/>
              <a:gd name="connsiteX211" fmla="*/ 1105138 w 1217130"/>
              <a:gd name="connsiteY211" fmla="*/ 904100 h 1216800"/>
              <a:gd name="connsiteX212" fmla="*/ 1091386 w 1217130"/>
              <a:gd name="connsiteY212" fmla="*/ 922288 h 1216800"/>
              <a:gd name="connsiteX213" fmla="*/ 1079408 w 1217130"/>
              <a:gd name="connsiteY213" fmla="*/ 940477 h 1216800"/>
              <a:gd name="connsiteX214" fmla="*/ 1068761 w 1217130"/>
              <a:gd name="connsiteY214" fmla="*/ 955116 h 1216800"/>
              <a:gd name="connsiteX215" fmla="*/ 1067873 w 1217130"/>
              <a:gd name="connsiteY215" fmla="*/ 955659 h 1216800"/>
              <a:gd name="connsiteX216" fmla="*/ 1067147 w 1217130"/>
              <a:gd name="connsiteY216" fmla="*/ 956735 h 1216800"/>
              <a:gd name="connsiteX217" fmla="*/ 1068317 w 1217130"/>
              <a:gd name="connsiteY217" fmla="*/ 956004 h 1216800"/>
              <a:gd name="connsiteX218" fmla="*/ 1078964 w 1217130"/>
              <a:gd name="connsiteY218" fmla="*/ 941364 h 1216800"/>
              <a:gd name="connsiteX219" fmla="*/ 1090942 w 1217130"/>
              <a:gd name="connsiteY219" fmla="*/ 923176 h 1216800"/>
              <a:gd name="connsiteX220" fmla="*/ 1104694 w 1217130"/>
              <a:gd name="connsiteY220" fmla="*/ 904987 h 1216800"/>
              <a:gd name="connsiteX221" fmla="*/ 1110462 w 1217130"/>
              <a:gd name="connsiteY221" fmla="*/ 895228 h 1216800"/>
              <a:gd name="connsiteX222" fmla="*/ 1116229 w 1217130"/>
              <a:gd name="connsiteY222" fmla="*/ 884581 h 1216800"/>
              <a:gd name="connsiteX223" fmla="*/ 1128207 w 1217130"/>
              <a:gd name="connsiteY223" fmla="*/ 867279 h 1216800"/>
              <a:gd name="connsiteX224" fmla="*/ 1174343 w 1217130"/>
              <a:gd name="connsiteY224" fmla="*/ 860625 h 1216800"/>
              <a:gd name="connsiteX225" fmla="*/ 1168576 w 1217130"/>
              <a:gd name="connsiteY225" fmla="*/ 877926 h 1216800"/>
              <a:gd name="connsiteX226" fmla="*/ 1158373 w 1217130"/>
              <a:gd name="connsiteY226" fmla="*/ 896558 h 1216800"/>
              <a:gd name="connsiteX227" fmla="*/ 1148169 w 1217130"/>
              <a:gd name="connsiteY227" fmla="*/ 915634 h 1216800"/>
              <a:gd name="connsiteX228" fmla="*/ 1138854 w 1217130"/>
              <a:gd name="connsiteY228" fmla="*/ 927612 h 1216800"/>
              <a:gd name="connsiteX229" fmla="*/ 1145064 w 1217130"/>
              <a:gd name="connsiteY229" fmla="*/ 915190 h 1216800"/>
              <a:gd name="connsiteX230" fmla="*/ 1150388 w 1217130"/>
              <a:gd name="connsiteY230" fmla="*/ 902769 h 1216800"/>
              <a:gd name="connsiteX231" fmla="*/ 1154380 w 1217130"/>
              <a:gd name="connsiteY231" fmla="*/ 896115 h 1216800"/>
              <a:gd name="connsiteX232" fmla="*/ 1159703 w 1217130"/>
              <a:gd name="connsiteY232" fmla="*/ 887242 h 1216800"/>
              <a:gd name="connsiteX233" fmla="*/ 1164584 w 1217130"/>
              <a:gd name="connsiteY233" fmla="*/ 878370 h 1216800"/>
              <a:gd name="connsiteX234" fmla="*/ 1174343 w 1217130"/>
              <a:gd name="connsiteY234" fmla="*/ 860625 h 1216800"/>
              <a:gd name="connsiteX235" fmla="*/ 1145629 w 1217130"/>
              <a:gd name="connsiteY235" fmla="*/ 822598 h 1216800"/>
              <a:gd name="connsiteX236" fmla="*/ 1134861 w 1217130"/>
              <a:gd name="connsiteY236" fmla="*/ 841549 h 1216800"/>
              <a:gd name="connsiteX237" fmla="*/ 1134663 w 1217130"/>
              <a:gd name="connsiteY237" fmla="*/ 842005 h 1216800"/>
              <a:gd name="connsiteX238" fmla="*/ 1145508 w 1217130"/>
              <a:gd name="connsiteY238" fmla="*/ 822917 h 1216800"/>
              <a:gd name="connsiteX239" fmla="*/ 1151534 w 1217130"/>
              <a:gd name="connsiteY239" fmla="*/ 779676 h 1216800"/>
              <a:gd name="connsiteX240" fmla="*/ 1138592 w 1217130"/>
              <a:gd name="connsiteY240" fmla="*/ 815036 h 1216800"/>
              <a:gd name="connsiteX241" fmla="*/ 1111368 w 1217130"/>
              <a:gd name="connsiteY241" fmla="*/ 870685 h 1216800"/>
              <a:gd name="connsiteX242" fmla="*/ 1107381 w 1217130"/>
              <a:gd name="connsiteY242" fmla="*/ 876987 h 1216800"/>
              <a:gd name="connsiteX243" fmla="*/ 1107356 w 1217130"/>
              <a:gd name="connsiteY243" fmla="*/ 877039 h 1216800"/>
              <a:gd name="connsiteX244" fmla="*/ 1098040 w 1217130"/>
              <a:gd name="connsiteY244" fmla="*/ 893009 h 1216800"/>
              <a:gd name="connsiteX245" fmla="*/ 1088724 w 1217130"/>
              <a:gd name="connsiteY245" fmla="*/ 910311 h 1216800"/>
              <a:gd name="connsiteX246" fmla="*/ 1078077 w 1217130"/>
              <a:gd name="connsiteY246" fmla="*/ 923619 h 1216800"/>
              <a:gd name="connsiteX247" fmla="*/ 1069205 w 1217130"/>
              <a:gd name="connsiteY247" fmla="*/ 938703 h 1216800"/>
              <a:gd name="connsiteX248" fmla="*/ 1016857 w 1217130"/>
              <a:gd name="connsiteY248" fmla="*/ 997704 h 1216800"/>
              <a:gd name="connsiteX249" fmla="*/ 999556 w 1217130"/>
              <a:gd name="connsiteY249" fmla="*/ 1012344 h 1216800"/>
              <a:gd name="connsiteX250" fmla="*/ 997896 w 1217130"/>
              <a:gd name="connsiteY250" fmla="*/ 1013605 h 1216800"/>
              <a:gd name="connsiteX251" fmla="*/ 997180 w 1217130"/>
              <a:gd name="connsiteY251" fmla="*/ 1014331 h 1216800"/>
              <a:gd name="connsiteX252" fmla="*/ 989945 w 1217130"/>
              <a:gd name="connsiteY252" fmla="*/ 1020228 h 1216800"/>
              <a:gd name="connsiteX253" fmla="*/ 984029 w 1217130"/>
              <a:gd name="connsiteY253" fmla="*/ 1026983 h 1216800"/>
              <a:gd name="connsiteX254" fmla="*/ 962292 w 1217130"/>
              <a:gd name="connsiteY254" fmla="*/ 1043397 h 1216800"/>
              <a:gd name="connsiteX255" fmla="*/ 958886 w 1217130"/>
              <a:gd name="connsiteY255" fmla="*/ 1045548 h 1216800"/>
              <a:gd name="connsiteX256" fmla="*/ 949634 w 1217130"/>
              <a:gd name="connsiteY256" fmla="*/ 1053091 h 1216800"/>
              <a:gd name="connsiteX257" fmla="*/ 948298 w 1217130"/>
              <a:gd name="connsiteY257" fmla="*/ 1053958 h 1216800"/>
              <a:gd name="connsiteX258" fmla="*/ 946321 w 1217130"/>
              <a:gd name="connsiteY258" fmla="*/ 1055819 h 1216800"/>
              <a:gd name="connsiteX259" fmla="*/ 929020 w 1217130"/>
              <a:gd name="connsiteY259" fmla="*/ 1067353 h 1216800"/>
              <a:gd name="connsiteX260" fmla="*/ 911719 w 1217130"/>
              <a:gd name="connsiteY260" fmla="*/ 1078000 h 1216800"/>
              <a:gd name="connsiteX261" fmla="*/ 909739 w 1217130"/>
              <a:gd name="connsiteY261" fmla="*/ 1079003 h 1216800"/>
              <a:gd name="connsiteX262" fmla="*/ 898024 w 1217130"/>
              <a:gd name="connsiteY262" fmla="*/ 1086612 h 1216800"/>
              <a:gd name="connsiteX263" fmla="*/ 894392 w 1217130"/>
              <a:gd name="connsiteY263" fmla="*/ 1088444 h 1216800"/>
              <a:gd name="connsiteX264" fmla="*/ 890869 w 1217130"/>
              <a:gd name="connsiteY264" fmla="*/ 1090864 h 1216800"/>
              <a:gd name="connsiteX265" fmla="*/ 878891 w 1217130"/>
              <a:gd name="connsiteY265" fmla="*/ 1097519 h 1216800"/>
              <a:gd name="connsiteX266" fmla="*/ 867700 w 1217130"/>
              <a:gd name="connsiteY266" fmla="*/ 1101908 h 1216800"/>
              <a:gd name="connsiteX267" fmla="*/ 842756 w 1217130"/>
              <a:gd name="connsiteY267" fmla="*/ 1114489 h 1216800"/>
              <a:gd name="connsiteX268" fmla="*/ 784237 w 1217130"/>
              <a:gd name="connsiteY268" fmla="*/ 1136315 h 1216800"/>
              <a:gd name="connsiteX269" fmla="*/ 743458 w 1217130"/>
              <a:gd name="connsiteY269" fmla="*/ 1146800 h 1216800"/>
              <a:gd name="connsiteX270" fmla="*/ 776415 w 1217130"/>
              <a:gd name="connsiteY270" fmla="*/ 1140550 h 1216800"/>
              <a:gd name="connsiteX271" fmla="*/ 782625 w 1217130"/>
              <a:gd name="connsiteY271" fmla="*/ 1139219 h 1216800"/>
              <a:gd name="connsiteX272" fmla="*/ 802588 w 1217130"/>
              <a:gd name="connsiteY272" fmla="*/ 1132121 h 1216800"/>
              <a:gd name="connsiteX273" fmla="*/ 815009 w 1217130"/>
              <a:gd name="connsiteY273" fmla="*/ 1128129 h 1216800"/>
              <a:gd name="connsiteX274" fmla="*/ 834973 w 1217130"/>
              <a:gd name="connsiteY274" fmla="*/ 1117925 h 1216800"/>
              <a:gd name="connsiteX275" fmla="*/ 857597 w 1217130"/>
              <a:gd name="connsiteY275" fmla="*/ 1109940 h 1216800"/>
              <a:gd name="connsiteX276" fmla="*/ 872092 w 1217130"/>
              <a:gd name="connsiteY276" fmla="*/ 1104255 h 1216800"/>
              <a:gd name="connsiteX277" fmla="*/ 878447 w 1217130"/>
              <a:gd name="connsiteY277" fmla="*/ 1100624 h 1216800"/>
              <a:gd name="connsiteX278" fmla="*/ 884214 w 1217130"/>
              <a:gd name="connsiteY278" fmla="*/ 1098850 h 1216800"/>
              <a:gd name="connsiteX279" fmla="*/ 892200 w 1217130"/>
              <a:gd name="connsiteY279" fmla="*/ 1094413 h 1216800"/>
              <a:gd name="connsiteX280" fmla="*/ 894298 w 1217130"/>
              <a:gd name="connsiteY280" fmla="*/ 1092955 h 1216800"/>
              <a:gd name="connsiteX281" fmla="*/ 899741 w 1217130"/>
              <a:gd name="connsiteY281" fmla="*/ 1087759 h 1216800"/>
              <a:gd name="connsiteX282" fmla="*/ 911719 w 1217130"/>
              <a:gd name="connsiteY282" fmla="*/ 1080661 h 1216800"/>
              <a:gd name="connsiteX283" fmla="*/ 925346 w 1217130"/>
              <a:gd name="connsiteY283" fmla="*/ 1073982 h 1216800"/>
              <a:gd name="connsiteX284" fmla="*/ 930351 w 1217130"/>
              <a:gd name="connsiteY284" fmla="*/ 1070901 h 1216800"/>
              <a:gd name="connsiteX285" fmla="*/ 947652 w 1217130"/>
              <a:gd name="connsiteY285" fmla="*/ 1059367 h 1216800"/>
              <a:gd name="connsiteX286" fmla="*/ 955194 w 1217130"/>
              <a:gd name="connsiteY286" fmla="*/ 1052269 h 1216800"/>
              <a:gd name="connsiteX287" fmla="*/ 963623 w 1217130"/>
              <a:gd name="connsiteY287" fmla="*/ 1046946 h 1216800"/>
              <a:gd name="connsiteX288" fmla="*/ 985360 w 1217130"/>
              <a:gd name="connsiteY288" fmla="*/ 1030532 h 1216800"/>
              <a:gd name="connsiteX289" fmla="*/ 1000887 w 1217130"/>
              <a:gd name="connsiteY289" fmla="*/ 1015892 h 1216800"/>
              <a:gd name="connsiteX290" fmla="*/ 1018188 w 1217130"/>
              <a:gd name="connsiteY290" fmla="*/ 1001253 h 1216800"/>
              <a:gd name="connsiteX291" fmla="*/ 1070535 w 1217130"/>
              <a:gd name="connsiteY291" fmla="*/ 942251 h 1216800"/>
              <a:gd name="connsiteX292" fmla="*/ 1077739 w 1217130"/>
              <a:gd name="connsiteY292" fmla="*/ 930004 h 1216800"/>
              <a:gd name="connsiteX293" fmla="*/ 1078077 w 1217130"/>
              <a:gd name="connsiteY293" fmla="*/ 928942 h 1216800"/>
              <a:gd name="connsiteX294" fmla="*/ 1089611 w 1217130"/>
              <a:gd name="connsiteY294" fmla="*/ 911198 h 1216800"/>
              <a:gd name="connsiteX295" fmla="*/ 1093160 w 1217130"/>
              <a:gd name="connsiteY295" fmla="*/ 905874 h 1216800"/>
              <a:gd name="connsiteX296" fmla="*/ 1097879 w 1217130"/>
              <a:gd name="connsiteY296" fmla="*/ 899329 h 1216800"/>
              <a:gd name="connsiteX297" fmla="*/ 1099371 w 1217130"/>
              <a:gd name="connsiteY297" fmla="*/ 896558 h 1216800"/>
              <a:gd name="connsiteX298" fmla="*/ 1108687 w 1217130"/>
              <a:gd name="connsiteY298" fmla="*/ 880588 h 1216800"/>
              <a:gd name="connsiteX299" fmla="*/ 1126875 w 1217130"/>
              <a:gd name="connsiteY299" fmla="*/ 842880 h 1216800"/>
              <a:gd name="connsiteX300" fmla="*/ 1144620 w 1217130"/>
              <a:gd name="connsiteY300" fmla="*/ 802511 h 1216800"/>
              <a:gd name="connsiteX301" fmla="*/ 1149833 w 1217130"/>
              <a:gd name="connsiteY301" fmla="*/ 786096 h 1216800"/>
              <a:gd name="connsiteX302" fmla="*/ 1217130 w 1217130"/>
              <a:gd name="connsiteY302" fmla="*/ 731798 h 1216800"/>
              <a:gd name="connsiteX303" fmla="*/ 1217130 w 1217130"/>
              <a:gd name="connsiteY303" fmla="*/ 758481 h 1216800"/>
              <a:gd name="connsiteX304" fmla="*/ 1212051 w 1217130"/>
              <a:gd name="connsiteY304" fmla="*/ 779886 h 1216800"/>
              <a:gd name="connsiteX305" fmla="*/ 1200961 w 1217130"/>
              <a:gd name="connsiteY305" fmla="*/ 784766 h 1216800"/>
              <a:gd name="connsiteX306" fmla="*/ 1201848 w 1217130"/>
              <a:gd name="connsiteY306" fmla="*/ 782104 h 1216800"/>
              <a:gd name="connsiteX307" fmla="*/ 1203622 w 1217130"/>
              <a:gd name="connsiteY307" fmla="*/ 763472 h 1216800"/>
              <a:gd name="connsiteX308" fmla="*/ 1210276 w 1217130"/>
              <a:gd name="connsiteY308" fmla="*/ 743953 h 1216800"/>
              <a:gd name="connsiteX309" fmla="*/ 1215600 w 1217130"/>
              <a:gd name="connsiteY309" fmla="*/ 740848 h 1216800"/>
              <a:gd name="connsiteX310" fmla="*/ 1215600 w 1217130"/>
              <a:gd name="connsiteY310" fmla="*/ 740847 h 1216800"/>
              <a:gd name="connsiteX311" fmla="*/ 1204263 w 1217130"/>
              <a:gd name="connsiteY311" fmla="*/ 714112 h 1216800"/>
              <a:gd name="connsiteX312" fmla="*/ 1204104 w 1217130"/>
              <a:gd name="connsiteY312" fmla="*/ 714897 h 1216800"/>
              <a:gd name="connsiteX313" fmla="*/ 1205396 w 1217130"/>
              <a:gd name="connsiteY313" fmla="*/ 716448 h 1216800"/>
              <a:gd name="connsiteX314" fmla="*/ 1209389 w 1217130"/>
              <a:gd name="connsiteY314" fmla="*/ 720884 h 1216800"/>
              <a:gd name="connsiteX315" fmla="*/ 1212051 w 1217130"/>
              <a:gd name="connsiteY315" fmla="*/ 719110 h 1216800"/>
              <a:gd name="connsiteX316" fmla="*/ 1212118 w 1217130"/>
              <a:gd name="connsiteY316" fmla="*/ 718769 h 1216800"/>
              <a:gd name="connsiteX317" fmla="*/ 1210276 w 1217130"/>
              <a:gd name="connsiteY317" fmla="*/ 719997 h 1216800"/>
              <a:gd name="connsiteX318" fmla="*/ 1205840 w 1217130"/>
              <a:gd name="connsiteY318" fmla="*/ 716004 h 1216800"/>
              <a:gd name="connsiteX319" fmla="*/ 1200309 w 1217130"/>
              <a:gd name="connsiteY319" fmla="*/ 663718 h 1216800"/>
              <a:gd name="connsiteX320" fmla="*/ 1199999 w 1217130"/>
              <a:gd name="connsiteY320" fmla="*/ 663735 h 1216800"/>
              <a:gd name="connsiteX321" fmla="*/ 1199438 w 1217130"/>
              <a:gd name="connsiteY321" fmla="*/ 663766 h 1216800"/>
              <a:gd name="connsiteX322" fmla="*/ 1199629 w 1217130"/>
              <a:gd name="connsiteY322" fmla="*/ 665875 h 1216800"/>
              <a:gd name="connsiteX323" fmla="*/ 1199186 w 1217130"/>
              <a:gd name="connsiteY323" fmla="*/ 676966 h 1216800"/>
              <a:gd name="connsiteX324" fmla="*/ 1197412 w 1217130"/>
              <a:gd name="connsiteY324" fmla="*/ 683620 h 1216800"/>
              <a:gd name="connsiteX325" fmla="*/ 1186765 w 1217130"/>
              <a:gd name="connsiteY325" fmla="*/ 700478 h 1216800"/>
              <a:gd name="connsiteX326" fmla="*/ 1184103 w 1217130"/>
              <a:gd name="connsiteY326" fmla="*/ 715117 h 1216800"/>
              <a:gd name="connsiteX327" fmla="*/ 1181441 w 1217130"/>
              <a:gd name="connsiteY327" fmla="*/ 719997 h 1216800"/>
              <a:gd name="connsiteX328" fmla="*/ 1177005 w 1217130"/>
              <a:gd name="connsiteY328" fmla="*/ 741291 h 1216800"/>
              <a:gd name="connsiteX329" fmla="*/ 1172125 w 1217130"/>
              <a:gd name="connsiteY329" fmla="*/ 758148 h 1216800"/>
              <a:gd name="connsiteX330" fmla="*/ 1166801 w 1217130"/>
              <a:gd name="connsiteY330" fmla="*/ 774563 h 1216800"/>
              <a:gd name="connsiteX331" fmla="*/ 1163696 w 1217130"/>
              <a:gd name="connsiteY331" fmla="*/ 787427 h 1216800"/>
              <a:gd name="connsiteX332" fmla="*/ 1160147 w 1217130"/>
              <a:gd name="connsiteY332" fmla="*/ 800736 h 1216800"/>
              <a:gd name="connsiteX333" fmla="*/ 1162978 w 1217130"/>
              <a:gd name="connsiteY333" fmla="*/ 796333 h 1216800"/>
              <a:gd name="connsiteX334" fmla="*/ 1165471 w 1217130"/>
              <a:gd name="connsiteY334" fmla="*/ 786984 h 1216800"/>
              <a:gd name="connsiteX335" fmla="*/ 1167689 w 1217130"/>
              <a:gd name="connsiteY335" fmla="*/ 773675 h 1216800"/>
              <a:gd name="connsiteX336" fmla="*/ 1173012 w 1217130"/>
              <a:gd name="connsiteY336" fmla="*/ 757261 h 1216800"/>
              <a:gd name="connsiteX337" fmla="*/ 1177892 w 1217130"/>
              <a:gd name="connsiteY337" fmla="*/ 740404 h 1216800"/>
              <a:gd name="connsiteX338" fmla="*/ 1182328 w 1217130"/>
              <a:gd name="connsiteY338" fmla="*/ 719110 h 1216800"/>
              <a:gd name="connsiteX339" fmla="*/ 1184990 w 1217130"/>
              <a:gd name="connsiteY339" fmla="*/ 714230 h 1216800"/>
              <a:gd name="connsiteX340" fmla="*/ 1187652 w 1217130"/>
              <a:gd name="connsiteY340" fmla="*/ 699591 h 1216800"/>
              <a:gd name="connsiteX341" fmla="*/ 1198299 w 1217130"/>
              <a:gd name="connsiteY341" fmla="*/ 682733 h 1216800"/>
              <a:gd name="connsiteX342" fmla="*/ 1191201 w 1217130"/>
              <a:gd name="connsiteY342" fmla="*/ 716891 h 1216800"/>
              <a:gd name="connsiteX343" fmla="*/ 1185877 w 1217130"/>
              <a:gd name="connsiteY343" fmla="*/ 745283 h 1216800"/>
              <a:gd name="connsiteX344" fmla="*/ 1173899 w 1217130"/>
              <a:gd name="connsiteY344" fmla="*/ 781660 h 1216800"/>
              <a:gd name="connsiteX345" fmla="*/ 1171530 w 1217130"/>
              <a:gd name="connsiteY345" fmla="*/ 785346 h 1216800"/>
              <a:gd name="connsiteX346" fmla="*/ 1170517 w 1217130"/>
              <a:gd name="connsiteY346" fmla="*/ 790866 h 1216800"/>
              <a:gd name="connsiteX347" fmla="*/ 1167245 w 1217130"/>
              <a:gd name="connsiteY347" fmla="*/ 800293 h 1216800"/>
              <a:gd name="connsiteX348" fmla="*/ 1154824 w 1217130"/>
              <a:gd name="connsiteY348" fmla="*/ 827353 h 1216800"/>
              <a:gd name="connsiteX349" fmla="*/ 1149057 w 1217130"/>
              <a:gd name="connsiteY349" fmla="*/ 841549 h 1216800"/>
              <a:gd name="connsiteX350" fmla="*/ 1145508 w 1217130"/>
              <a:gd name="connsiteY350" fmla="*/ 849091 h 1216800"/>
              <a:gd name="connsiteX351" fmla="*/ 1141071 w 1217130"/>
              <a:gd name="connsiteY351" fmla="*/ 857076 h 1216800"/>
              <a:gd name="connsiteX352" fmla="*/ 1129094 w 1217130"/>
              <a:gd name="connsiteY352" fmla="*/ 878370 h 1216800"/>
              <a:gd name="connsiteX353" fmla="*/ 1116229 w 1217130"/>
              <a:gd name="connsiteY353" fmla="*/ 899220 h 1216800"/>
              <a:gd name="connsiteX354" fmla="*/ 1099815 w 1217130"/>
              <a:gd name="connsiteY354" fmla="*/ 927168 h 1216800"/>
              <a:gd name="connsiteX355" fmla="*/ 1081626 w 1217130"/>
              <a:gd name="connsiteY355" fmla="*/ 954673 h 1216800"/>
              <a:gd name="connsiteX356" fmla="*/ 1069649 w 1217130"/>
              <a:gd name="connsiteY356" fmla="*/ 970199 h 1216800"/>
              <a:gd name="connsiteX357" fmla="*/ 1056783 w 1217130"/>
              <a:gd name="connsiteY357" fmla="*/ 985283 h 1216800"/>
              <a:gd name="connsiteX358" fmla="*/ 1052347 w 1217130"/>
              <a:gd name="connsiteY358" fmla="*/ 991493 h 1216800"/>
              <a:gd name="connsiteX359" fmla="*/ 1047468 w 1217130"/>
              <a:gd name="connsiteY359" fmla="*/ 997704 h 1216800"/>
              <a:gd name="connsiteX360" fmla="*/ 1039926 w 1217130"/>
              <a:gd name="connsiteY360" fmla="*/ 1003915 h 1216800"/>
              <a:gd name="connsiteX361" fmla="*/ 1027591 w 1217130"/>
              <a:gd name="connsiteY361" fmla="*/ 1017571 h 1216800"/>
              <a:gd name="connsiteX362" fmla="*/ 1027948 w 1217130"/>
              <a:gd name="connsiteY362" fmla="*/ 1018998 h 1216800"/>
              <a:gd name="connsiteX363" fmla="*/ 1015083 w 1217130"/>
              <a:gd name="connsiteY363" fmla="*/ 1032306 h 1216800"/>
              <a:gd name="connsiteX364" fmla="*/ 1001330 w 1217130"/>
              <a:gd name="connsiteY364" fmla="*/ 1042066 h 1216800"/>
              <a:gd name="connsiteX365" fmla="*/ 990240 w 1217130"/>
              <a:gd name="connsiteY365" fmla="*/ 1050938 h 1216800"/>
              <a:gd name="connsiteX366" fmla="*/ 979734 w 1217130"/>
              <a:gd name="connsiteY366" fmla="*/ 1058616 h 1216800"/>
              <a:gd name="connsiteX367" fmla="*/ 981368 w 1217130"/>
              <a:gd name="connsiteY367" fmla="*/ 1058480 h 1216800"/>
              <a:gd name="connsiteX368" fmla="*/ 992902 w 1217130"/>
              <a:gd name="connsiteY368" fmla="*/ 1050051 h 1216800"/>
              <a:gd name="connsiteX369" fmla="*/ 1003993 w 1217130"/>
              <a:gd name="connsiteY369" fmla="*/ 1041179 h 1216800"/>
              <a:gd name="connsiteX370" fmla="*/ 1017745 w 1217130"/>
              <a:gd name="connsiteY370" fmla="*/ 1031419 h 1216800"/>
              <a:gd name="connsiteX371" fmla="*/ 1030610 w 1217130"/>
              <a:gd name="connsiteY371" fmla="*/ 1018111 h 1216800"/>
              <a:gd name="connsiteX372" fmla="*/ 1030166 w 1217130"/>
              <a:gd name="connsiteY372" fmla="*/ 1016336 h 1216800"/>
              <a:gd name="connsiteX373" fmla="*/ 1042587 w 1217130"/>
              <a:gd name="connsiteY373" fmla="*/ 1002584 h 1216800"/>
              <a:gd name="connsiteX374" fmla="*/ 1050129 w 1217130"/>
              <a:gd name="connsiteY374" fmla="*/ 996373 h 1216800"/>
              <a:gd name="connsiteX375" fmla="*/ 1055009 w 1217130"/>
              <a:gd name="connsiteY375" fmla="*/ 990163 h 1216800"/>
              <a:gd name="connsiteX376" fmla="*/ 1059445 w 1217130"/>
              <a:gd name="connsiteY376" fmla="*/ 983952 h 1216800"/>
              <a:gd name="connsiteX377" fmla="*/ 1072310 w 1217130"/>
              <a:gd name="connsiteY377" fmla="*/ 968869 h 1216800"/>
              <a:gd name="connsiteX378" fmla="*/ 1084288 w 1217130"/>
              <a:gd name="connsiteY378" fmla="*/ 953342 h 1216800"/>
              <a:gd name="connsiteX379" fmla="*/ 1102477 w 1217130"/>
              <a:gd name="connsiteY379" fmla="*/ 925837 h 1216800"/>
              <a:gd name="connsiteX380" fmla="*/ 1118890 w 1217130"/>
              <a:gd name="connsiteY380" fmla="*/ 897889 h 1216800"/>
              <a:gd name="connsiteX381" fmla="*/ 1131756 w 1217130"/>
              <a:gd name="connsiteY381" fmla="*/ 877039 h 1216800"/>
              <a:gd name="connsiteX382" fmla="*/ 1143733 w 1217130"/>
              <a:gd name="connsiteY382" fmla="*/ 855745 h 1216800"/>
              <a:gd name="connsiteX383" fmla="*/ 1148169 w 1217130"/>
              <a:gd name="connsiteY383" fmla="*/ 847760 h 1216800"/>
              <a:gd name="connsiteX384" fmla="*/ 1151718 w 1217130"/>
              <a:gd name="connsiteY384" fmla="*/ 840219 h 1216800"/>
              <a:gd name="connsiteX385" fmla="*/ 1157486 w 1217130"/>
              <a:gd name="connsiteY385" fmla="*/ 826023 h 1216800"/>
              <a:gd name="connsiteX386" fmla="*/ 1169907 w 1217130"/>
              <a:gd name="connsiteY386" fmla="*/ 798962 h 1216800"/>
              <a:gd name="connsiteX387" fmla="*/ 1174787 w 1217130"/>
              <a:gd name="connsiteY387" fmla="*/ 780773 h 1216800"/>
              <a:gd name="connsiteX388" fmla="*/ 1186765 w 1217130"/>
              <a:gd name="connsiteY388" fmla="*/ 744396 h 1216800"/>
              <a:gd name="connsiteX389" fmla="*/ 1192088 w 1217130"/>
              <a:gd name="connsiteY389" fmla="*/ 716005 h 1216800"/>
              <a:gd name="connsiteX390" fmla="*/ 1199186 w 1217130"/>
              <a:gd name="connsiteY390" fmla="*/ 681846 h 1216800"/>
              <a:gd name="connsiteX391" fmla="*/ 1200786 w 1217130"/>
              <a:gd name="connsiteY391" fmla="*/ 675845 h 1216800"/>
              <a:gd name="connsiteX392" fmla="*/ 1199629 w 1217130"/>
              <a:gd name="connsiteY392" fmla="*/ 675635 h 1216800"/>
              <a:gd name="connsiteX393" fmla="*/ 1200073 w 1217130"/>
              <a:gd name="connsiteY393" fmla="*/ 664545 h 1216800"/>
              <a:gd name="connsiteX394" fmla="*/ 1209832 w 1217130"/>
              <a:gd name="connsiteY394" fmla="*/ 654341 h 1216800"/>
              <a:gd name="connsiteX395" fmla="*/ 1204666 w 1217130"/>
              <a:gd name="connsiteY395" fmla="*/ 675866 h 1216800"/>
              <a:gd name="connsiteX396" fmla="*/ 1204667 w 1217130"/>
              <a:gd name="connsiteY396" fmla="*/ 675866 h 1216800"/>
              <a:gd name="connsiteX397" fmla="*/ 1209833 w 1217130"/>
              <a:gd name="connsiteY397" fmla="*/ 654342 h 1216800"/>
              <a:gd name="connsiteX398" fmla="*/ 1213825 w 1217130"/>
              <a:gd name="connsiteY398" fmla="*/ 649905 h 1216800"/>
              <a:gd name="connsiteX399" fmla="*/ 1211164 w 1217130"/>
              <a:gd name="connsiteY399" fmla="*/ 655672 h 1216800"/>
              <a:gd name="connsiteX400" fmla="*/ 1210553 w 1217130"/>
              <a:gd name="connsiteY400" fmla="*/ 667761 h 1216800"/>
              <a:gd name="connsiteX401" fmla="*/ 1210276 w 1217130"/>
              <a:gd name="connsiteY401" fmla="*/ 679184 h 1216800"/>
              <a:gd name="connsiteX402" fmla="*/ 1205840 w 1217130"/>
              <a:gd name="connsiteY402" fmla="*/ 692834 h 1216800"/>
              <a:gd name="connsiteX403" fmla="*/ 1205840 w 1217130"/>
              <a:gd name="connsiteY403" fmla="*/ 694394 h 1216800"/>
              <a:gd name="connsiteX404" fmla="*/ 1211164 w 1217130"/>
              <a:gd name="connsiteY404" fmla="*/ 679184 h 1216800"/>
              <a:gd name="connsiteX405" fmla="*/ 1212051 w 1217130"/>
              <a:gd name="connsiteY405" fmla="*/ 655672 h 1216800"/>
              <a:gd name="connsiteX406" fmla="*/ 1214119 w 1217130"/>
              <a:gd name="connsiteY406" fmla="*/ 651191 h 1216800"/>
              <a:gd name="connsiteX407" fmla="*/ 1194749 w 1217130"/>
              <a:gd name="connsiteY407" fmla="*/ 630829 h 1216800"/>
              <a:gd name="connsiteX408" fmla="*/ 1191842 w 1217130"/>
              <a:gd name="connsiteY408" fmla="*/ 637701 h 1216800"/>
              <a:gd name="connsiteX409" fmla="*/ 1190757 w 1217130"/>
              <a:gd name="connsiteY409" fmla="*/ 647687 h 1216800"/>
              <a:gd name="connsiteX410" fmla="*/ 1189357 w 1217130"/>
              <a:gd name="connsiteY410" fmla="*/ 643022 h 1216800"/>
              <a:gd name="connsiteX411" fmla="*/ 1188846 w 1217130"/>
              <a:gd name="connsiteY411" fmla="*/ 643680 h 1216800"/>
              <a:gd name="connsiteX412" fmla="*/ 1190314 w 1217130"/>
              <a:gd name="connsiteY412" fmla="*/ 648574 h 1216800"/>
              <a:gd name="connsiteX413" fmla="*/ 1189426 w 1217130"/>
              <a:gd name="connsiteY413" fmla="*/ 655672 h 1216800"/>
              <a:gd name="connsiteX414" fmla="*/ 1191201 w 1217130"/>
              <a:gd name="connsiteY414" fmla="*/ 661439 h 1216800"/>
              <a:gd name="connsiteX415" fmla="*/ 1192576 w 1217130"/>
              <a:gd name="connsiteY415" fmla="*/ 661363 h 1216800"/>
              <a:gd name="connsiteX416" fmla="*/ 1191644 w 1217130"/>
              <a:gd name="connsiteY416" fmla="*/ 658334 h 1216800"/>
              <a:gd name="connsiteX417" fmla="*/ 1192531 w 1217130"/>
              <a:gd name="connsiteY417" fmla="*/ 651236 h 1216800"/>
              <a:gd name="connsiteX418" fmla="*/ 1194749 w 1217130"/>
              <a:gd name="connsiteY418" fmla="*/ 630829 h 1216800"/>
              <a:gd name="connsiteX419" fmla="*/ 62480 w 1217130"/>
              <a:gd name="connsiteY419" fmla="*/ 413159 h 1216800"/>
              <a:gd name="connsiteX420" fmla="*/ 62701 w 1217130"/>
              <a:gd name="connsiteY420" fmla="*/ 413270 h 1216800"/>
              <a:gd name="connsiteX421" fmla="*/ 62722 w 1217130"/>
              <a:gd name="connsiteY421" fmla="*/ 413208 h 1216800"/>
              <a:gd name="connsiteX422" fmla="*/ 89245 w 1217130"/>
              <a:gd name="connsiteY422" fmla="*/ 349574 h 1216800"/>
              <a:gd name="connsiteX423" fmla="*/ 79485 w 1217130"/>
              <a:gd name="connsiteY423" fmla="*/ 367762 h 1216800"/>
              <a:gd name="connsiteX424" fmla="*/ 71500 w 1217130"/>
              <a:gd name="connsiteY424" fmla="*/ 374416 h 1216800"/>
              <a:gd name="connsiteX425" fmla="*/ 71481 w 1217130"/>
              <a:gd name="connsiteY425" fmla="*/ 374841 h 1216800"/>
              <a:gd name="connsiteX426" fmla="*/ 70709 w 1217130"/>
              <a:gd name="connsiteY426" fmla="*/ 391824 h 1216800"/>
              <a:gd name="connsiteX427" fmla="*/ 70731 w 1217130"/>
              <a:gd name="connsiteY427" fmla="*/ 391784 h 1216800"/>
              <a:gd name="connsiteX428" fmla="*/ 71500 w 1217130"/>
              <a:gd name="connsiteY428" fmla="*/ 374860 h 1216800"/>
              <a:gd name="connsiteX429" fmla="*/ 79485 w 1217130"/>
              <a:gd name="connsiteY429" fmla="*/ 368205 h 1216800"/>
              <a:gd name="connsiteX430" fmla="*/ 89245 w 1217130"/>
              <a:gd name="connsiteY430" fmla="*/ 350017 h 1216800"/>
              <a:gd name="connsiteX431" fmla="*/ 89578 w 1217130"/>
              <a:gd name="connsiteY431" fmla="*/ 350239 h 1216800"/>
              <a:gd name="connsiteX432" fmla="*/ 89744 w 1217130"/>
              <a:gd name="connsiteY432" fmla="*/ 349906 h 1216800"/>
              <a:gd name="connsiteX433" fmla="*/ 94568 w 1217130"/>
              <a:gd name="connsiteY433" fmla="*/ 310978 h 1216800"/>
              <a:gd name="connsiteX434" fmla="*/ 88357 w 1217130"/>
              <a:gd name="connsiteY434" fmla="*/ 315415 h 1216800"/>
              <a:gd name="connsiteX435" fmla="*/ 79042 w 1217130"/>
              <a:gd name="connsiteY435" fmla="*/ 334934 h 1216800"/>
              <a:gd name="connsiteX436" fmla="*/ 81173 w 1217130"/>
              <a:gd name="connsiteY436" fmla="*/ 336639 h 1216800"/>
              <a:gd name="connsiteX437" fmla="*/ 81242 w 1217130"/>
              <a:gd name="connsiteY437" fmla="*/ 336340 h 1216800"/>
              <a:gd name="connsiteX438" fmla="*/ 79485 w 1217130"/>
              <a:gd name="connsiteY438" fmla="*/ 334934 h 1216800"/>
              <a:gd name="connsiteX439" fmla="*/ 88801 w 1217130"/>
              <a:gd name="connsiteY439" fmla="*/ 315415 h 1216800"/>
              <a:gd name="connsiteX440" fmla="*/ 94301 w 1217130"/>
              <a:gd name="connsiteY440" fmla="*/ 311486 h 1216800"/>
              <a:gd name="connsiteX441" fmla="*/ 128727 w 1217130"/>
              <a:gd name="connsiteY441" fmla="*/ 285692 h 1216800"/>
              <a:gd name="connsiteX442" fmla="*/ 128167 w 1217130"/>
              <a:gd name="connsiteY442" fmla="*/ 286141 h 1216800"/>
              <a:gd name="connsiteX443" fmla="*/ 125788 w 1217130"/>
              <a:gd name="connsiteY443" fmla="*/ 295286 h 1216800"/>
              <a:gd name="connsiteX444" fmla="*/ 124291 w 1217130"/>
              <a:gd name="connsiteY444" fmla="*/ 299888 h 1216800"/>
              <a:gd name="connsiteX445" fmla="*/ 83478 w 1217130"/>
              <a:gd name="connsiteY445" fmla="*/ 374416 h 1216800"/>
              <a:gd name="connsiteX446" fmla="*/ 77710 w 1217130"/>
              <a:gd name="connsiteY446" fmla="*/ 392605 h 1216800"/>
              <a:gd name="connsiteX447" fmla="*/ 72387 w 1217130"/>
              <a:gd name="connsiteY447" fmla="*/ 411237 h 1216800"/>
              <a:gd name="connsiteX448" fmla="*/ 60853 w 1217130"/>
              <a:gd name="connsiteY448" fmla="*/ 450275 h 1216800"/>
              <a:gd name="connsiteX449" fmla="*/ 53311 w 1217130"/>
              <a:gd name="connsiteY449" fmla="*/ 476893 h 1216800"/>
              <a:gd name="connsiteX450" fmla="*/ 49762 w 1217130"/>
              <a:gd name="connsiteY450" fmla="*/ 496856 h 1216800"/>
              <a:gd name="connsiteX451" fmla="*/ 47988 w 1217130"/>
              <a:gd name="connsiteY451" fmla="*/ 507059 h 1216800"/>
              <a:gd name="connsiteX452" fmla="*/ 46657 w 1217130"/>
              <a:gd name="connsiteY452" fmla="*/ 517262 h 1216800"/>
              <a:gd name="connsiteX453" fmla="*/ 42665 w 1217130"/>
              <a:gd name="connsiteY453" fmla="*/ 544767 h 1216800"/>
              <a:gd name="connsiteX454" fmla="*/ 41333 w 1217130"/>
              <a:gd name="connsiteY454" fmla="*/ 561625 h 1216800"/>
              <a:gd name="connsiteX455" fmla="*/ 43552 w 1217130"/>
              <a:gd name="connsiteY455" fmla="*/ 579369 h 1216800"/>
              <a:gd name="connsiteX456" fmla="*/ 44591 w 1217130"/>
              <a:gd name="connsiteY456" fmla="*/ 569701 h 1216800"/>
              <a:gd name="connsiteX457" fmla="*/ 44439 w 1217130"/>
              <a:gd name="connsiteY457" fmla="*/ 566504 h 1216800"/>
              <a:gd name="connsiteX458" fmla="*/ 46214 w 1217130"/>
              <a:gd name="connsiteY458" fmla="*/ 547872 h 1216800"/>
              <a:gd name="connsiteX459" fmla="*/ 50206 w 1217130"/>
              <a:gd name="connsiteY459" fmla="*/ 520368 h 1216800"/>
              <a:gd name="connsiteX460" fmla="*/ 53372 w 1217130"/>
              <a:gd name="connsiteY460" fmla="*/ 516568 h 1216800"/>
              <a:gd name="connsiteX461" fmla="*/ 57971 w 1217130"/>
              <a:gd name="connsiteY461" fmla="*/ 485795 h 1216800"/>
              <a:gd name="connsiteX462" fmla="*/ 57748 w 1217130"/>
              <a:gd name="connsiteY462" fmla="*/ 480442 h 1216800"/>
              <a:gd name="connsiteX463" fmla="*/ 62130 w 1217130"/>
              <a:gd name="connsiteY463" fmla="*/ 467878 h 1216800"/>
              <a:gd name="connsiteX464" fmla="*/ 64738 w 1217130"/>
              <a:gd name="connsiteY464" fmla="*/ 457329 h 1216800"/>
              <a:gd name="connsiteX465" fmla="*/ 63958 w 1217130"/>
              <a:gd name="connsiteY465" fmla="*/ 459148 h 1216800"/>
              <a:gd name="connsiteX466" fmla="*/ 61297 w 1217130"/>
              <a:gd name="connsiteY466" fmla="*/ 458261 h 1216800"/>
              <a:gd name="connsiteX467" fmla="*/ 54642 w 1217130"/>
              <a:gd name="connsiteY467" fmla="*/ 477337 h 1216800"/>
              <a:gd name="connsiteX468" fmla="*/ 55086 w 1217130"/>
              <a:gd name="connsiteY468" fmla="*/ 487983 h 1216800"/>
              <a:gd name="connsiteX469" fmla="*/ 51980 w 1217130"/>
              <a:gd name="connsiteY469" fmla="*/ 508390 h 1216800"/>
              <a:gd name="connsiteX470" fmla="*/ 51537 w 1217130"/>
              <a:gd name="connsiteY470" fmla="*/ 511939 h 1216800"/>
              <a:gd name="connsiteX471" fmla="*/ 47101 w 1217130"/>
              <a:gd name="connsiteY471" fmla="*/ 517262 h 1216800"/>
              <a:gd name="connsiteX472" fmla="*/ 48431 w 1217130"/>
              <a:gd name="connsiteY472" fmla="*/ 507059 h 1216800"/>
              <a:gd name="connsiteX473" fmla="*/ 50206 w 1217130"/>
              <a:gd name="connsiteY473" fmla="*/ 496856 h 1216800"/>
              <a:gd name="connsiteX474" fmla="*/ 53755 w 1217130"/>
              <a:gd name="connsiteY474" fmla="*/ 476893 h 1216800"/>
              <a:gd name="connsiteX475" fmla="*/ 61297 w 1217130"/>
              <a:gd name="connsiteY475" fmla="*/ 450275 h 1216800"/>
              <a:gd name="connsiteX476" fmla="*/ 72831 w 1217130"/>
              <a:gd name="connsiteY476" fmla="*/ 411237 h 1216800"/>
              <a:gd name="connsiteX477" fmla="*/ 78154 w 1217130"/>
              <a:gd name="connsiteY477" fmla="*/ 392605 h 1216800"/>
              <a:gd name="connsiteX478" fmla="*/ 83921 w 1217130"/>
              <a:gd name="connsiteY478" fmla="*/ 374416 h 1216800"/>
              <a:gd name="connsiteX479" fmla="*/ 124734 w 1217130"/>
              <a:gd name="connsiteY479" fmla="*/ 299888 h 1216800"/>
              <a:gd name="connsiteX480" fmla="*/ 128727 w 1217130"/>
              <a:gd name="connsiteY480" fmla="*/ 285692 h 1216800"/>
              <a:gd name="connsiteX481" fmla="*/ 136712 w 1217130"/>
              <a:gd name="connsiteY481" fmla="*/ 241330 h 1216800"/>
              <a:gd name="connsiteX482" fmla="*/ 138930 w 1217130"/>
              <a:gd name="connsiteY482" fmla="*/ 243105 h 1216800"/>
              <a:gd name="connsiteX483" fmla="*/ 138930 w 1217130"/>
              <a:gd name="connsiteY483" fmla="*/ 243104 h 1216800"/>
              <a:gd name="connsiteX484" fmla="*/ 136713 w 1217130"/>
              <a:gd name="connsiteY484" fmla="*/ 241330 h 1216800"/>
              <a:gd name="connsiteX485" fmla="*/ 216650 w 1217130"/>
              <a:gd name="connsiteY485" fmla="*/ 178171 h 1216800"/>
              <a:gd name="connsiteX486" fmla="*/ 216565 w 1217130"/>
              <a:gd name="connsiteY486" fmla="*/ 178239 h 1216800"/>
              <a:gd name="connsiteX487" fmla="*/ 216306 w 1217130"/>
              <a:gd name="connsiteY487" fmla="*/ 178531 h 1216800"/>
              <a:gd name="connsiteX488" fmla="*/ 212682 w 1217130"/>
              <a:gd name="connsiteY488" fmla="*/ 182328 h 1216800"/>
              <a:gd name="connsiteX489" fmla="*/ 211766 w 1217130"/>
              <a:gd name="connsiteY489" fmla="*/ 183661 h 1216800"/>
              <a:gd name="connsiteX490" fmla="*/ 211168 w 1217130"/>
              <a:gd name="connsiteY490" fmla="*/ 184337 h 1216800"/>
              <a:gd name="connsiteX491" fmla="*/ 208579 w 1217130"/>
              <a:gd name="connsiteY491" fmla="*/ 188096 h 1216800"/>
              <a:gd name="connsiteX492" fmla="*/ 181518 w 1217130"/>
              <a:gd name="connsiteY492" fmla="*/ 220036 h 1216800"/>
              <a:gd name="connsiteX493" fmla="*/ 173977 w 1217130"/>
              <a:gd name="connsiteY493" fmla="*/ 228909 h 1216800"/>
              <a:gd name="connsiteX494" fmla="*/ 166435 w 1217130"/>
              <a:gd name="connsiteY494" fmla="*/ 238224 h 1216800"/>
              <a:gd name="connsiteX495" fmla="*/ 133101 w 1217130"/>
              <a:gd name="connsiteY495" fmla="*/ 275067 h 1216800"/>
              <a:gd name="connsiteX496" fmla="*/ 166879 w 1217130"/>
              <a:gd name="connsiteY496" fmla="*/ 237781 h 1216800"/>
              <a:gd name="connsiteX497" fmla="*/ 174420 w 1217130"/>
              <a:gd name="connsiteY497" fmla="*/ 228465 h 1216800"/>
              <a:gd name="connsiteX498" fmla="*/ 181962 w 1217130"/>
              <a:gd name="connsiteY498" fmla="*/ 219592 h 1216800"/>
              <a:gd name="connsiteX499" fmla="*/ 209022 w 1217130"/>
              <a:gd name="connsiteY499" fmla="*/ 187652 h 1216800"/>
              <a:gd name="connsiteX500" fmla="*/ 211766 w 1217130"/>
              <a:gd name="connsiteY500" fmla="*/ 183661 h 1216800"/>
              <a:gd name="connsiteX501" fmla="*/ 216306 w 1217130"/>
              <a:gd name="connsiteY501" fmla="*/ 178531 h 1216800"/>
              <a:gd name="connsiteX502" fmla="*/ 227911 w 1217130"/>
              <a:gd name="connsiteY502" fmla="*/ 147580 h 1216800"/>
              <a:gd name="connsiteX503" fmla="*/ 224082 w 1217130"/>
              <a:gd name="connsiteY503" fmla="*/ 148914 h 1216800"/>
              <a:gd name="connsiteX504" fmla="*/ 221235 w 1217130"/>
              <a:gd name="connsiteY504" fmla="*/ 149971 h 1216800"/>
              <a:gd name="connsiteX505" fmla="*/ 220557 w 1217130"/>
              <a:gd name="connsiteY505" fmla="*/ 150831 h 1216800"/>
              <a:gd name="connsiteX506" fmla="*/ 215677 w 1217130"/>
              <a:gd name="connsiteY506" fmla="*/ 155267 h 1216800"/>
              <a:gd name="connsiteX507" fmla="*/ 203256 w 1217130"/>
              <a:gd name="connsiteY507" fmla="*/ 163252 h 1216800"/>
              <a:gd name="connsiteX508" fmla="*/ 194827 w 1217130"/>
              <a:gd name="connsiteY508" fmla="*/ 172569 h 1216800"/>
              <a:gd name="connsiteX509" fmla="*/ 186842 w 1217130"/>
              <a:gd name="connsiteY509" fmla="*/ 181884 h 1216800"/>
              <a:gd name="connsiteX510" fmla="*/ 181518 w 1217130"/>
              <a:gd name="connsiteY510" fmla="*/ 186764 h 1216800"/>
              <a:gd name="connsiteX511" fmla="*/ 181337 w 1217130"/>
              <a:gd name="connsiteY511" fmla="*/ 186538 h 1216800"/>
              <a:gd name="connsiteX512" fmla="*/ 176306 w 1217130"/>
              <a:gd name="connsiteY512" fmla="*/ 192587 h 1216800"/>
              <a:gd name="connsiteX513" fmla="*/ 167766 w 1217130"/>
              <a:gd name="connsiteY513" fmla="*/ 203179 h 1216800"/>
              <a:gd name="connsiteX514" fmla="*/ 154014 w 1217130"/>
              <a:gd name="connsiteY514" fmla="*/ 218262 h 1216800"/>
              <a:gd name="connsiteX515" fmla="*/ 156232 w 1217130"/>
              <a:gd name="connsiteY515" fmla="*/ 220923 h 1216800"/>
              <a:gd name="connsiteX516" fmla="*/ 156274 w 1217130"/>
              <a:gd name="connsiteY516" fmla="*/ 220886 h 1216800"/>
              <a:gd name="connsiteX517" fmla="*/ 154457 w 1217130"/>
              <a:gd name="connsiteY517" fmla="*/ 218705 h 1216800"/>
              <a:gd name="connsiteX518" fmla="*/ 168209 w 1217130"/>
              <a:gd name="connsiteY518" fmla="*/ 203622 h 1216800"/>
              <a:gd name="connsiteX519" fmla="*/ 181962 w 1217130"/>
              <a:gd name="connsiteY519" fmla="*/ 186764 h 1216800"/>
              <a:gd name="connsiteX520" fmla="*/ 187285 w 1217130"/>
              <a:gd name="connsiteY520" fmla="*/ 181885 h 1216800"/>
              <a:gd name="connsiteX521" fmla="*/ 195270 w 1217130"/>
              <a:gd name="connsiteY521" fmla="*/ 172569 h 1216800"/>
              <a:gd name="connsiteX522" fmla="*/ 203699 w 1217130"/>
              <a:gd name="connsiteY522" fmla="*/ 163253 h 1216800"/>
              <a:gd name="connsiteX523" fmla="*/ 216120 w 1217130"/>
              <a:gd name="connsiteY523" fmla="*/ 155268 h 1216800"/>
              <a:gd name="connsiteX524" fmla="*/ 221000 w 1217130"/>
              <a:gd name="connsiteY524" fmla="*/ 150831 h 1216800"/>
              <a:gd name="connsiteX525" fmla="*/ 226324 w 1217130"/>
              <a:gd name="connsiteY525" fmla="*/ 148835 h 1216800"/>
              <a:gd name="connsiteX526" fmla="*/ 228004 w 1217130"/>
              <a:gd name="connsiteY526" fmla="*/ 148314 h 1216800"/>
              <a:gd name="connsiteX527" fmla="*/ 870462 w 1217130"/>
              <a:gd name="connsiteY527" fmla="*/ 67431 h 1216800"/>
              <a:gd name="connsiteX528" fmla="*/ 893087 w 1217130"/>
              <a:gd name="connsiteY528" fmla="*/ 77634 h 1216800"/>
              <a:gd name="connsiteX529" fmla="*/ 902846 w 1217130"/>
              <a:gd name="connsiteY529" fmla="*/ 85619 h 1216800"/>
              <a:gd name="connsiteX530" fmla="*/ 881109 w 1217130"/>
              <a:gd name="connsiteY530" fmla="*/ 74972 h 1216800"/>
              <a:gd name="connsiteX531" fmla="*/ 870462 w 1217130"/>
              <a:gd name="connsiteY531" fmla="*/ 67431 h 1216800"/>
              <a:gd name="connsiteX532" fmla="*/ 796821 w 1217130"/>
              <a:gd name="connsiteY532" fmla="*/ 35046 h 1216800"/>
              <a:gd name="connsiteX533" fmla="*/ 814566 w 1217130"/>
              <a:gd name="connsiteY533" fmla="*/ 39038 h 1216800"/>
              <a:gd name="connsiteX534" fmla="*/ 839409 w 1217130"/>
              <a:gd name="connsiteY534" fmla="*/ 51460 h 1216800"/>
              <a:gd name="connsiteX535" fmla="*/ 796821 w 1217130"/>
              <a:gd name="connsiteY535" fmla="*/ 35046 h 1216800"/>
              <a:gd name="connsiteX536" fmla="*/ 529761 w 1217130"/>
              <a:gd name="connsiteY536" fmla="*/ 32107 h 1216800"/>
              <a:gd name="connsiteX537" fmla="*/ 520445 w 1217130"/>
              <a:gd name="connsiteY537" fmla="*/ 33271 h 1216800"/>
              <a:gd name="connsiteX538" fmla="*/ 500482 w 1217130"/>
              <a:gd name="connsiteY538" fmla="*/ 35933 h 1216800"/>
              <a:gd name="connsiteX539" fmla="*/ 480963 w 1217130"/>
              <a:gd name="connsiteY539" fmla="*/ 40369 h 1216800"/>
              <a:gd name="connsiteX540" fmla="*/ 472534 w 1217130"/>
              <a:gd name="connsiteY540" fmla="*/ 43031 h 1216800"/>
              <a:gd name="connsiteX541" fmla="*/ 462774 w 1217130"/>
              <a:gd name="connsiteY541" fmla="*/ 45693 h 1216800"/>
              <a:gd name="connsiteX542" fmla="*/ 441418 w 1217130"/>
              <a:gd name="connsiteY542" fmla="*/ 49888 h 1216800"/>
              <a:gd name="connsiteX543" fmla="*/ 437488 w 1217130"/>
              <a:gd name="connsiteY543" fmla="*/ 51460 h 1216800"/>
              <a:gd name="connsiteX544" fmla="*/ 410427 w 1217130"/>
              <a:gd name="connsiteY544" fmla="*/ 60776 h 1216800"/>
              <a:gd name="connsiteX545" fmla="*/ 383810 w 1217130"/>
              <a:gd name="connsiteY545" fmla="*/ 71423 h 1216800"/>
              <a:gd name="connsiteX546" fmla="*/ 365178 w 1217130"/>
              <a:gd name="connsiteY546" fmla="*/ 79852 h 1216800"/>
              <a:gd name="connsiteX547" fmla="*/ 352756 w 1217130"/>
              <a:gd name="connsiteY547" fmla="*/ 84732 h 1216800"/>
              <a:gd name="connsiteX548" fmla="*/ 322146 w 1217130"/>
              <a:gd name="connsiteY548" fmla="*/ 98927 h 1216800"/>
              <a:gd name="connsiteX549" fmla="*/ 307507 w 1217130"/>
              <a:gd name="connsiteY549" fmla="*/ 108244 h 1216800"/>
              <a:gd name="connsiteX550" fmla="*/ 293311 w 1217130"/>
              <a:gd name="connsiteY550" fmla="*/ 117560 h 1216800"/>
              <a:gd name="connsiteX551" fmla="*/ 270686 w 1217130"/>
              <a:gd name="connsiteY551" fmla="*/ 134417 h 1216800"/>
              <a:gd name="connsiteX552" fmla="*/ 249392 w 1217130"/>
              <a:gd name="connsiteY552" fmla="*/ 151275 h 1216800"/>
              <a:gd name="connsiteX553" fmla="*/ 229013 w 1217130"/>
              <a:gd name="connsiteY553" fmla="*/ 169053 h 1216800"/>
              <a:gd name="connsiteX554" fmla="*/ 230760 w 1217130"/>
              <a:gd name="connsiteY554" fmla="*/ 171238 h 1216800"/>
              <a:gd name="connsiteX555" fmla="*/ 235085 w 1217130"/>
              <a:gd name="connsiteY555" fmla="*/ 168271 h 1216800"/>
              <a:gd name="connsiteX556" fmla="*/ 238767 w 1217130"/>
              <a:gd name="connsiteY556" fmla="*/ 165527 h 1216800"/>
              <a:gd name="connsiteX557" fmla="*/ 252054 w 1217130"/>
              <a:gd name="connsiteY557" fmla="*/ 153936 h 1216800"/>
              <a:gd name="connsiteX558" fmla="*/ 273348 w 1217130"/>
              <a:gd name="connsiteY558" fmla="*/ 137079 h 1216800"/>
              <a:gd name="connsiteX559" fmla="*/ 295972 w 1217130"/>
              <a:gd name="connsiteY559" fmla="*/ 120221 h 1216800"/>
              <a:gd name="connsiteX560" fmla="*/ 310168 w 1217130"/>
              <a:gd name="connsiteY560" fmla="*/ 110905 h 1216800"/>
              <a:gd name="connsiteX561" fmla="*/ 324808 w 1217130"/>
              <a:gd name="connsiteY561" fmla="*/ 101589 h 1216800"/>
              <a:gd name="connsiteX562" fmla="*/ 355417 w 1217130"/>
              <a:gd name="connsiteY562" fmla="*/ 87393 h 1216800"/>
              <a:gd name="connsiteX563" fmla="*/ 367395 w 1217130"/>
              <a:gd name="connsiteY563" fmla="*/ 81183 h 1216800"/>
              <a:gd name="connsiteX564" fmla="*/ 386028 w 1217130"/>
              <a:gd name="connsiteY564" fmla="*/ 72754 h 1216800"/>
              <a:gd name="connsiteX565" fmla="*/ 412645 w 1217130"/>
              <a:gd name="connsiteY565" fmla="*/ 62107 h 1216800"/>
              <a:gd name="connsiteX566" fmla="*/ 439706 w 1217130"/>
              <a:gd name="connsiteY566" fmla="*/ 52791 h 1216800"/>
              <a:gd name="connsiteX567" fmla="*/ 451073 w 1217130"/>
              <a:gd name="connsiteY567" fmla="*/ 50558 h 1216800"/>
              <a:gd name="connsiteX568" fmla="*/ 456564 w 1217130"/>
              <a:gd name="connsiteY568" fmla="*/ 48682 h 1216800"/>
              <a:gd name="connsiteX569" fmla="*/ 531305 w 1217130"/>
              <a:gd name="connsiteY569" fmla="*/ 32557 h 1216800"/>
              <a:gd name="connsiteX570" fmla="*/ 688411 w 1217130"/>
              <a:gd name="connsiteY570" fmla="*/ 22569 h 1216800"/>
              <a:gd name="connsiteX571" fmla="*/ 697893 w 1217130"/>
              <a:gd name="connsiteY571" fmla="*/ 23512 h 1216800"/>
              <a:gd name="connsiteX572" fmla="*/ 710759 w 1217130"/>
              <a:gd name="connsiteY572" fmla="*/ 27948 h 1216800"/>
              <a:gd name="connsiteX573" fmla="*/ 700999 w 1217130"/>
              <a:gd name="connsiteY573" fmla="*/ 26617 h 1216800"/>
              <a:gd name="connsiteX574" fmla="*/ 680592 w 1217130"/>
              <a:gd name="connsiteY574" fmla="*/ 22625 h 1216800"/>
              <a:gd name="connsiteX575" fmla="*/ 688411 w 1217130"/>
              <a:gd name="connsiteY575" fmla="*/ 22569 h 1216800"/>
              <a:gd name="connsiteX576" fmla="*/ 740038 w 1217130"/>
              <a:gd name="connsiteY576" fmla="*/ 19076 h 1216800"/>
              <a:gd name="connsiteX577" fmla="*/ 758226 w 1217130"/>
              <a:gd name="connsiteY577" fmla="*/ 20406 h 1216800"/>
              <a:gd name="connsiteX578" fmla="*/ 780407 w 1217130"/>
              <a:gd name="connsiteY578" fmla="*/ 29279 h 1216800"/>
              <a:gd name="connsiteX579" fmla="*/ 752902 w 1217130"/>
              <a:gd name="connsiteY579" fmla="*/ 24399 h 1216800"/>
              <a:gd name="connsiteX580" fmla="*/ 740038 w 1217130"/>
              <a:gd name="connsiteY580" fmla="*/ 19076 h 1216800"/>
              <a:gd name="connsiteX581" fmla="*/ 591646 w 1217130"/>
              <a:gd name="connsiteY581" fmla="*/ 18965 h 1216800"/>
              <a:gd name="connsiteX582" fmla="*/ 540408 w 1217130"/>
              <a:gd name="connsiteY582" fmla="*/ 21737 h 1216800"/>
              <a:gd name="connsiteX583" fmla="*/ 504918 w 1217130"/>
              <a:gd name="connsiteY583" fmla="*/ 26617 h 1216800"/>
              <a:gd name="connsiteX584" fmla="*/ 488061 w 1217130"/>
              <a:gd name="connsiteY584" fmla="*/ 31053 h 1216800"/>
              <a:gd name="connsiteX585" fmla="*/ 473421 w 1217130"/>
              <a:gd name="connsiteY585" fmla="*/ 36377 h 1216800"/>
              <a:gd name="connsiteX586" fmla="*/ 453014 w 1217130"/>
              <a:gd name="connsiteY586" fmla="*/ 39038 h 1216800"/>
              <a:gd name="connsiteX587" fmla="*/ 375824 w 1217130"/>
              <a:gd name="connsiteY587" fmla="*/ 68761 h 1216800"/>
              <a:gd name="connsiteX588" fmla="*/ 347876 w 1217130"/>
              <a:gd name="connsiteY588" fmla="*/ 81183 h 1216800"/>
              <a:gd name="connsiteX589" fmla="*/ 339447 w 1217130"/>
              <a:gd name="connsiteY589" fmla="*/ 84288 h 1216800"/>
              <a:gd name="connsiteX590" fmla="*/ 331906 w 1217130"/>
              <a:gd name="connsiteY590" fmla="*/ 88281 h 1216800"/>
              <a:gd name="connsiteX591" fmla="*/ 317710 w 1217130"/>
              <a:gd name="connsiteY591" fmla="*/ 95822 h 1216800"/>
              <a:gd name="connsiteX592" fmla="*/ 295529 w 1217130"/>
              <a:gd name="connsiteY592" fmla="*/ 107356 h 1216800"/>
              <a:gd name="connsiteX593" fmla="*/ 278671 w 1217130"/>
              <a:gd name="connsiteY593" fmla="*/ 120665 h 1216800"/>
              <a:gd name="connsiteX594" fmla="*/ 229873 w 1217130"/>
              <a:gd name="connsiteY594" fmla="*/ 158816 h 1216800"/>
              <a:gd name="connsiteX595" fmla="*/ 219675 w 1217130"/>
              <a:gd name="connsiteY595" fmla="*/ 167684 h 1216800"/>
              <a:gd name="connsiteX596" fmla="*/ 209698 w 1217130"/>
              <a:gd name="connsiteY596" fmla="*/ 176793 h 1216800"/>
              <a:gd name="connsiteX597" fmla="*/ 209910 w 1217130"/>
              <a:gd name="connsiteY597" fmla="*/ 177005 h 1216800"/>
              <a:gd name="connsiteX598" fmla="*/ 133163 w 1217130"/>
              <a:gd name="connsiteY598" fmla="*/ 267060 h 1216800"/>
              <a:gd name="connsiteX599" fmla="*/ 117636 w 1217130"/>
              <a:gd name="connsiteY599" fmla="*/ 288353 h 1216800"/>
              <a:gd name="connsiteX600" fmla="*/ 110538 w 1217130"/>
              <a:gd name="connsiteY600" fmla="*/ 301219 h 1216800"/>
              <a:gd name="connsiteX601" fmla="*/ 103440 w 1217130"/>
              <a:gd name="connsiteY601" fmla="*/ 313196 h 1216800"/>
              <a:gd name="connsiteX602" fmla="*/ 90132 w 1217130"/>
              <a:gd name="connsiteY602" fmla="*/ 338039 h 1216800"/>
              <a:gd name="connsiteX603" fmla="*/ 75655 w 1217130"/>
              <a:gd name="connsiteY603" fmla="*/ 360851 h 1216800"/>
              <a:gd name="connsiteX604" fmla="*/ 75493 w 1217130"/>
              <a:gd name="connsiteY604" fmla="*/ 361551 h 1216800"/>
              <a:gd name="connsiteX605" fmla="*/ 70612 w 1217130"/>
              <a:gd name="connsiteY605" fmla="*/ 374860 h 1216800"/>
              <a:gd name="connsiteX606" fmla="*/ 67063 w 1217130"/>
              <a:gd name="connsiteY606" fmla="*/ 381070 h 1216800"/>
              <a:gd name="connsiteX607" fmla="*/ 66176 w 1217130"/>
              <a:gd name="connsiteY607" fmla="*/ 381958 h 1216800"/>
              <a:gd name="connsiteX608" fmla="*/ 62239 w 1217130"/>
              <a:gd name="connsiteY608" fmla="*/ 395045 h 1216800"/>
              <a:gd name="connsiteX609" fmla="*/ 61297 w 1217130"/>
              <a:gd name="connsiteY609" fmla="*/ 402808 h 1216800"/>
              <a:gd name="connsiteX610" fmla="*/ 60409 w 1217130"/>
              <a:gd name="connsiteY610" fmla="*/ 413898 h 1216800"/>
              <a:gd name="connsiteX611" fmla="*/ 54199 w 1217130"/>
              <a:gd name="connsiteY611" fmla="*/ 432087 h 1216800"/>
              <a:gd name="connsiteX612" fmla="*/ 48431 w 1217130"/>
              <a:gd name="connsiteY612" fmla="*/ 450275 h 1216800"/>
              <a:gd name="connsiteX613" fmla="*/ 42221 w 1217130"/>
              <a:gd name="connsiteY613" fmla="*/ 476893 h 1216800"/>
              <a:gd name="connsiteX614" fmla="*/ 38672 w 1217130"/>
              <a:gd name="connsiteY614" fmla="*/ 501292 h 1216800"/>
              <a:gd name="connsiteX615" fmla="*/ 36454 w 1217130"/>
              <a:gd name="connsiteY615" fmla="*/ 525691 h 1216800"/>
              <a:gd name="connsiteX616" fmla="*/ 39559 w 1217130"/>
              <a:gd name="connsiteY616" fmla="*/ 508833 h 1216800"/>
              <a:gd name="connsiteX617" fmla="*/ 39847 w 1217130"/>
              <a:gd name="connsiteY617" fmla="*/ 507442 h 1216800"/>
              <a:gd name="connsiteX618" fmla="*/ 40446 w 1217130"/>
              <a:gd name="connsiteY618" fmla="*/ 500848 h 1216800"/>
              <a:gd name="connsiteX619" fmla="*/ 43995 w 1217130"/>
              <a:gd name="connsiteY619" fmla="*/ 476449 h 1216800"/>
              <a:gd name="connsiteX620" fmla="*/ 45106 w 1217130"/>
              <a:gd name="connsiteY620" fmla="*/ 476820 h 1216800"/>
              <a:gd name="connsiteX621" fmla="*/ 45203 w 1217130"/>
              <a:gd name="connsiteY621" fmla="*/ 476408 h 1216800"/>
              <a:gd name="connsiteX622" fmla="*/ 43996 w 1217130"/>
              <a:gd name="connsiteY622" fmla="*/ 476005 h 1216800"/>
              <a:gd name="connsiteX623" fmla="*/ 50206 w 1217130"/>
              <a:gd name="connsiteY623" fmla="*/ 449388 h 1216800"/>
              <a:gd name="connsiteX624" fmla="*/ 55973 w 1217130"/>
              <a:gd name="connsiteY624" fmla="*/ 431199 h 1216800"/>
              <a:gd name="connsiteX625" fmla="*/ 62155 w 1217130"/>
              <a:gd name="connsiteY625" fmla="*/ 413095 h 1216800"/>
              <a:gd name="connsiteX626" fmla="*/ 61741 w 1217130"/>
              <a:gd name="connsiteY626" fmla="*/ 413011 h 1216800"/>
              <a:gd name="connsiteX627" fmla="*/ 62628 w 1217130"/>
              <a:gd name="connsiteY627" fmla="*/ 401921 h 1216800"/>
              <a:gd name="connsiteX628" fmla="*/ 67507 w 1217130"/>
              <a:gd name="connsiteY628" fmla="*/ 381070 h 1216800"/>
              <a:gd name="connsiteX629" fmla="*/ 71056 w 1217130"/>
              <a:gd name="connsiteY629" fmla="*/ 374860 h 1216800"/>
              <a:gd name="connsiteX630" fmla="*/ 71176 w 1217130"/>
              <a:gd name="connsiteY630" fmla="*/ 374536 h 1216800"/>
              <a:gd name="connsiteX631" fmla="*/ 75936 w 1217130"/>
              <a:gd name="connsiteY631" fmla="*/ 361551 h 1216800"/>
              <a:gd name="connsiteX632" fmla="*/ 90576 w 1217130"/>
              <a:gd name="connsiteY632" fmla="*/ 338483 h 1216800"/>
              <a:gd name="connsiteX633" fmla="*/ 103884 w 1217130"/>
              <a:gd name="connsiteY633" fmla="*/ 313640 h 1216800"/>
              <a:gd name="connsiteX634" fmla="*/ 110982 w 1217130"/>
              <a:gd name="connsiteY634" fmla="*/ 301663 h 1216800"/>
              <a:gd name="connsiteX635" fmla="*/ 118080 w 1217130"/>
              <a:gd name="connsiteY635" fmla="*/ 288797 h 1216800"/>
              <a:gd name="connsiteX636" fmla="*/ 133607 w 1217130"/>
              <a:gd name="connsiteY636" fmla="*/ 267503 h 1216800"/>
              <a:gd name="connsiteX637" fmla="*/ 210353 w 1217130"/>
              <a:gd name="connsiteY637" fmla="*/ 177449 h 1216800"/>
              <a:gd name="connsiteX638" fmla="*/ 230760 w 1217130"/>
              <a:gd name="connsiteY638" fmla="*/ 158817 h 1216800"/>
              <a:gd name="connsiteX639" fmla="*/ 279558 w 1217130"/>
              <a:gd name="connsiteY639" fmla="*/ 120665 h 1216800"/>
              <a:gd name="connsiteX640" fmla="*/ 296416 w 1217130"/>
              <a:gd name="connsiteY640" fmla="*/ 107356 h 1216800"/>
              <a:gd name="connsiteX641" fmla="*/ 318597 w 1217130"/>
              <a:gd name="connsiteY641" fmla="*/ 95822 h 1216800"/>
              <a:gd name="connsiteX642" fmla="*/ 332793 w 1217130"/>
              <a:gd name="connsiteY642" fmla="*/ 88281 h 1216800"/>
              <a:gd name="connsiteX643" fmla="*/ 340335 w 1217130"/>
              <a:gd name="connsiteY643" fmla="*/ 84288 h 1216800"/>
              <a:gd name="connsiteX644" fmla="*/ 348763 w 1217130"/>
              <a:gd name="connsiteY644" fmla="*/ 81183 h 1216800"/>
              <a:gd name="connsiteX645" fmla="*/ 376712 w 1217130"/>
              <a:gd name="connsiteY645" fmla="*/ 68761 h 1216800"/>
              <a:gd name="connsiteX646" fmla="*/ 453902 w 1217130"/>
              <a:gd name="connsiteY646" fmla="*/ 39039 h 1216800"/>
              <a:gd name="connsiteX647" fmla="*/ 474308 w 1217130"/>
              <a:gd name="connsiteY647" fmla="*/ 36377 h 1216800"/>
              <a:gd name="connsiteX648" fmla="*/ 488948 w 1217130"/>
              <a:gd name="connsiteY648" fmla="*/ 31054 h 1216800"/>
              <a:gd name="connsiteX649" fmla="*/ 505805 w 1217130"/>
              <a:gd name="connsiteY649" fmla="*/ 26617 h 1216800"/>
              <a:gd name="connsiteX650" fmla="*/ 541295 w 1217130"/>
              <a:gd name="connsiteY650" fmla="*/ 21737 h 1216800"/>
              <a:gd name="connsiteX651" fmla="*/ 592534 w 1217130"/>
              <a:gd name="connsiteY651" fmla="*/ 19131 h 1216800"/>
              <a:gd name="connsiteX652" fmla="*/ 633717 w 1217130"/>
              <a:gd name="connsiteY652" fmla="*/ 20513 h 1216800"/>
              <a:gd name="connsiteX653" fmla="*/ 653975 w 1217130"/>
              <a:gd name="connsiteY653" fmla="*/ 0 h 1216800"/>
              <a:gd name="connsiteX654" fmla="*/ 674825 w 1217130"/>
              <a:gd name="connsiteY654" fmla="*/ 1331 h 1216800"/>
              <a:gd name="connsiteX655" fmla="*/ 696119 w 1217130"/>
              <a:gd name="connsiteY655" fmla="*/ 3549 h 1216800"/>
              <a:gd name="connsiteX656" fmla="*/ 710315 w 1217130"/>
              <a:gd name="connsiteY656" fmla="*/ 7098 h 1216800"/>
              <a:gd name="connsiteX657" fmla="*/ 719631 w 1217130"/>
              <a:gd name="connsiteY657" fmla="*/ 11534 h 1216800"/>
              <a:gd name="connsiteX658" fmla="*/ 731165 w 1217130"/>
              <a:gd name="connsiteY658" fmla="*/ 9316 h 1216800"/>
              <a:gd name="connsiteX659" fmla="*/ 748466 w 1217130"/>
              <a:gd name="connsiteY659" fmla="*/ 13309 h 1216800"/>
              <a:gd name="connsiteX660" fmla="*/ 759113 w 1217130"/>
              <a:gd name="connsiteY660" fmla="*/ 16414 h 1216800"/>
              <a:gd name="connsiteX661" fmla="*/ 758670 w 1217130"/>
              <a:gd name="connsiteY661" fmla="*/ 16858 h 1216800"/>
              <a:gd name="connsiteX662" fmla="*/ 758226 w 1217130"/>
              <a:gd name="connsiteY662" fmla="*/ 19963 h 1216800"/>
              <a:gd name="connsiteX663" fmla="*/ 740038 w 1217130"/>
              <a:gd name="connsiteY663" fmla="*/ 18632 h 1216800"/>
              <a:gd name="connsiteX664" fmla="*/ 733827 w 1217130"/>
              <a:gd name="connsiteY664" fmla="*/ 16858 h 1216800"/>
              <a:gd name="connsiteX665" fmla="*/ 727616 w 1217130"/>
              <a:gd name="connsiteY665" fmla="*/ 15527 h 1216800"/>
              <a:gd name="connsiteX666" fmla="*/ 715638 w 1217130"/>
              <a:gd name="connsiteY666" fmla="*/ 12865 h 1216800"/>
              <a:gd name="connsiteX667" fmla="*/ 703661 w 1217130"/>
              <a:gd name="connsiteY667" fmla="*/ 10203 h 1216800"/>
              <a:gd name="connsiteX668" fmla="*/ 691239 w 1217130"/>
              <a:gd name="connsiteY668" fmla="*/ 8429 h 1216800"/>
              <a:gd name="connsiteX669" fmla="*/ 677487 w 1217130"/>
              <a:gd name="connsiteY669" fmla="*/ 8429 h 1216800"/>
              <a:gd name="connsiteX670" fmla="*/ 666396 w 1217130"/>
              <a:gd name="connsiteY670" fmla="*/ 8429 h 1216800"/>
              <a:gd name="connsiteX671" fmla="*/ 649095 w 1217130"/>
              <a:gd name="connsiteY671" fmla="*/ 8429 h 1216800"/>
              <a:gd name="connsiteX672" fmla="*/ 648283 w 1217130"/>
              <a:gd name="connsiteY672" fmla="*/ 8169 h 1216800"/>
              <a:gd name="connsiteX673" fmla="*/ 640666 w 1217130"/>
              <a:gd name="connsiteY673" fmla="*/ 11978 h 1216800"/>
              <a:gd name="connsiteX674" fmla="*/ 643328 w 1217130"/>
              <a:gd name="connsiteY674" fmla="*/ 16414 h 1216800"/>
              <a:gd name="connsiteX675" fmla="*/ 669945 w 1217130"/>
              <a:gd name="connsiteY675" fmla="*/ 21737 h 1216800"/>
              <a:gd name="connsiteX676" fmla="*/ 658101 w 1217130"/>
              <a:gd name="connsiteY676" fmla="*/ 21944 h 1216800"/>
              <a:gd name="connsiteX677" fmla="*/ 658300 w 1217130"/>
              <a:gd name="connsiteY677" fmla="*/ 21959 h 1216800"/>
              <a:gd name="connsiteX678" fmla="*/ 670833 w 1217130"/>
              <a:gd name="connsiteY678" fmla="*/ 21737 h 1216800"/>
              <a:gd name="connsiteX679" fmla="*/ 681480 w 1217130"/>
              <a:gd name="connsiteY679" fmla="*/ 23068 h 1216800"/>
              <a:gd name="connsiteX680" fmla="*/ 701886 w 1217130"/>
              <a:gd name="connsiteY680" fmla="*/ 27061 h 1216800"/>
              <a:gd name="connsiteX681" fmla="*/ 711646 w 1217130"/>
              <a:gd name="connsiteY681" fmla="*/ 28392 h 1216800"/>
              <a:gd name="connsiteX682" fmla="*/ 728060 w 1217130"/>
              <a:gd name="connsiteY682" fmla="*/ 31941 h 1216800"/>
              <a:gd name="connsiteX683" fmla="*/ 744918 w 1217130"/>
              <a:gd name="connsiteY683" fmla="*/ 35490 h 1216800"/>
              <a:gd name="connsiteX684" fmla="*/ 761331 w 1217130"/>
              <a:gd name="connsiteY684" fmla="*/ 39482 h 1216800"/>
              <a:gd name="connsiteX685" fmla="*/ 777746 w 1217130"/>
              <a:gd name="connsiteY685" fmla="*/ 44362 h 1216800"/>
              <a:gd name="connsiteX686" fmla="*/ 785731 w 1217130"/>
              <a:gd name="connsiteY686" fmla="*/ 46580 h 1216800"/>
              <a:gd name="connsiteX687" fmla="*/ 793716 w 1217130"/>
              <a:gd name="connsiteY687" fmla="*/ 49242 h 1216800"/>
              <a:gd name="connsiteX688" fmla="*/ 793819 w 1217130"/>
              <a:gd name="connsiteY688" fmla="*/ 49336 h 1216800"/>
              <a:gd name="connsiteX689" fmla="*/ 799545 w 1217130"/>
              <a:gd name="connsiteY689" fmla="*/ 50323 h 1216800"/>
              <a:gd name="connsiteX690" fmla="*/ 813422 w 1217130"/>
              <a:gd name="connsiteY690" fmla="*/ 55480 h 1216800"/>
              <a:gd name="connsiteX691" fmla="*/ 815361 w 1217130"/>
              <a:gd name="connsiteY691" fmla="*/ 58417 h 1216800"/>
              <a:gd name="connsiteX692" fmla="*/ 815897 w 1217130"/>
              <a:gd name="connsiteY692" fmla="*/ 58558 h 1216800"/>
              <a:gd name="connsiteX693" fmla="*/ 828318 w 1217130"/>
              <a:gd name="connsiteY693" fmla="*/ 63438 h 1216800"/>
              <a:gd name="connsiteX694" fmla="*/ 838965 w 1217130"/>
              <a:gd name="connsiteY694" fmla="*/ 67874 h 1216800"/>
              <a:gd name="connsiteX695" fmla="*/ 849612 w 1217130"/>
              <a:gd name="connsiteY695" fmla="*/ 72754 h 1216800"/>
              <a:gd name="connsiteX696" fmla="*/ 857598 w 1217130"/>
              <a:gd name="connsiteY696" fmla="*/ 77190 h 1216800"/>
              <a:gd name="connsiteX697" fmla="*/ 862921 w 1217130"/>
              <a:gd name="connsiteY697" fmla="*/ 79852 h 1216800"/>
              <a:gd name="connsiteX698" fmla="*/ 868688 w 1217130"/>
              <a:gd name="connsiteY698" fmla="*/ 82957 h 1216800"/>
              <a:gd name="connsiteX699" fmla="*/ 888207 w 1217130"/>
              <a:gd name="connsiteY699" fmla="*/ 94048 h 1216800"/>
              <a:gd name="connsiteX700" fmla="*/ 913050 w 1217130"/>
              <a:gd name="connsiteY700" fmla="*/ 110018 h 1216800"/>
              <a:gd name="connsiteX701" fmla="*/ 925915 w 1217130"/>
              <a:gd name="connsiteY701" fmla="*/ 118891 h 1216800"/>
              <a:gd name="connsiteX702" fmla="*/ 926287 w 1217130"/>
              <a:gd name="connsiteY702" fmla="*/ 119157 h 1216800"/>
              <a:gd name="connsiteX703" fmla="*/ 932862 w 1217130"/>
              <a:gd name="connsiteY703" fmla="*/ 123151 h 1216800"/>
              <a:gd name="connsiteX704" fmla="*/ 1183216 w 1217130"/>
              <a:gd name="connsiteY704" fmla="*/ 594009 h 1216800"/>
              <a:gd name="connsiteX705" fmla="*/ 1183028 w 1217130"/>
              <a:gd name="connsiteY705" fmla="*/ 597721 h 1216800"/>
              <a:gd name="connsiteX706" fmla="*/ 1188095 w 1217130"/>
              <a:gd name="connsiteY706" fmla="*/ 598445 h 1216800"/>
              <a:gd name="connsiteX707" fmla="*/ 1192975 w 1217130"/>
              <a:gd name="connsiteY707" fmla="*/ 601994 h 1216800"/>
              <a:gd name="connsiteX708" fmla="*/ 1195193 w 1217130"/>
              <a:gd name="connsiteY708" fmla="*/ 613971 h 1216800"/>
              <a:gd name="connsiteX709" fmla="*/ 1203622 w 1217130"/>
              <a:gd name="connsiteY709" fmla="*/ 628167 h 1216800"/>
              <a:gd name="connsiteX710" fmla="*/ 1207171 w 1217130"/>
              <a:gd name="connsiteY710" fmla="*/ 628490 h 1216800"/>
              <a:gd name="connsiteX711" fmla="*/ 1207171 w 1217130"/>
              <a:gd name="connsiteY711" fmla="*/ 625062 h 1216800"/>
              <a:gd name="connsiteX712" fmla="*/ 1210777 w 1217130"/>
              <a:gd name="connsiteY712" fmla="*/ 615044 h 1216800"/>
              <a:gd name="connsiteX713" fmla="*/ 1210720 w 1217130"/>
              <a:gd name="connsiteY713" fmla="*/ 613085 h 1216800"/>
              <a:gd name="connsiteX714" fmla="*/ 1214269 w 1217130"/>
              <a:gd name="connsiteY714" fmla="*/ 601107 h 1216800"/>
              <a:gd name="connsiteX715" fmla="*/ 1217130 w 1217130"/>
              <a:gd name="connsiteY715" fmla="*/ 601107 h 1216800"/>
              <a:gd name="connsiteX716" fmla="*/ 1217130 w 1217130"/>
              <a:gd name="connsiteY716" fmla="*/ 726214 h 1216800"/>
              <a:gd name="connsiteX717" fmla="*/ 1214713 w 1217130"/>
              <a:gd name="connsiteY717" fmla="*/ 741291 h 1216800"/>
              <a:gd name="connsiteX718" fmla="*/ 1209389 w 1217130"/>
              <a:gd name="connsiteY718" fmla="*/ 744396 h 1216800"/>
              <a:gd name="connsiteX719" fmla="*/ 1202735 w 1217130"/>
              <a:gd name="connsiteY719" fmla="*/ 763916 h 1216800"/>
              <a:gd name="connsiteX720" fmla="*/ 1200960 w 1217130"/>
              <a:gd name="connsiteY720" fmla="*/ 782548 h 1216800"/>
              <a:gd name="connsiteX721" fmla="*/ 1200073 w 1217130"/>
              <a:gd name="connsiteY721" fmla="*/ 785210 h 1216800"/>
              <a:gd name="connsiteX722" fmla="*/ 1192531 w 1217130"/>
              <a:gd name="connsiteY722" fmla="*/ 805616 h 1216800"/>
              <a:gd name="connsiteX723" fmla="*/ 1190313 w 1217130"/>
              <a:gd name="connsiteY723" fmla="*/ 807391 h 1216800"/>
              <a:gd name="connsiteX724" fmla="*/ 1180997 w 1217130"/>
              <a:gd name="connsiteY724" fmla="*/ 829128 h 1216800"/>
              <a:gd name="connsiteX725" fmla="*/ 1190757 w 1217130"/>
              <a:gd name="connsiteY725" fmla="*/ 807391 h 1216800"/>
              <a:gd name="connsiteX726" fmla="*/ 1192975 w 1217130"/>
              <a:gd name="connsiteY726" fmla="*/ 805616 h 1216800"/>
              <a:gd name="connsiteX727" fmla="*/ 1178779 w 1217130"/>
              <a:gd name="connsiteY727" fmla="*/ 845985 h 1216800"/>
              <a:gd name="connsiteX728" fmla="*/ 1171238 w 1217130"/>
              <a:gd name="connsiteY728" fmla="*/ 849978 h 1216800"/>
              <a:gd name="connsiteX729" fmla="*/ 1169674 w 1217130"/>
              <a:gd name="connsiteY729" fmla="*/ 853107 h 1216800"/>
              <a:gd name="connsiteX730" fmla="*/ 1169907 w 1217130"/>
              <a:gd name="connsiteY730" fmla="*/ 853527 h 1216800"/>
              <a:gd name="connsiteX731" fmla="*/ 1171681 w 1217130"/>
              <a:gd name="connsiteY731" fmla="*/ 849978 h 1216800"/>
              <a:gd name="connsiteX732" fmla="*/ 1179223 w 1217130"/>
              <a:gd name="connsiteY732" fmla="*/ 845985 h 1216800"/>
              <a:gd name="connsiteX733" fmla="*/ 1173899 w 1217130"/>
              <a:gd name="connsiteY733" fmla="*/ 861069 h 1216800"/>
              <a:gd name="connsiteX734" fmla="*/ 1164140 w 1217130"/>
              <a:gd name="connsiteY734" fmla="*/ 878813 h 1216800"/>
              <a:gd name="connsiteX735" fmla="*/ 1159260 w 1217130"/>
              <a:gd name="connsiteY735" fmla="*/ 887686 h 1216800"/>
              <a:gd name="connsiteX736" fmla="*/ 1153937 w 1217130"/>
              <a:gd name="connsiteY736" fmla="*/ 896558 h 1216800"/>
              <a:gd name="connsiteX737" fmla="*/ 1149944 w 1217130"/>
              <a:gd name="connsiteY737" fmla="*/ 903212 h 1216800"/>
              <a:gd name="connsiteX738" fmla="*/ 1144177 w 1217130"/>
              <a:gd name="connsiteY738" fmla="*/ 916078 h 1216800"/>
              <a:gd name="connsiteX739" fmla="*/ 1137966 w 1217130"/>
              <a:gd name="connsiteY739" fmla="*/ 928499 h 1216800"/>
              <a:gd name="connsiteX740" fmla="*/ 1128207 w 1217130"/>
              <a:gd name="connsiteY740" fmla="*/ 941808 h 1216800"/>
              <a:gd name="connsiteX741" fmla="*/ 1118447 w 1217130"/>
              <a:gd name="connsiteY741" fmla="*/ 954229 h 1216800"/>
              <a:gd name="connsiteX742" fmla="*/ 1118854 w 1217130"/>
              <a:gd name="connsiteY742" fmla="*/ 953392 h 1216800"/>
              <a:gd name="connsiteX743" fmla="*/ 1107800 w 1217130"/>
              <a:gd name="connsiteY743" fmla="*/ 968425 h 1216800"/>
              <a:gd name="connsiteX744" fmla="*/ 1083844 w 1217130"/>
              <a:gd name="connsiteY744" fmla="*/ 994599 h 1216800"/>
              <a:gd name="connsiteX745" fmla="*/ 1079127 w 1217130"/>
              <a:gd name="connsiteY745" fmla="*/ 1001855 h 1216800"/>
              <a:gd name="connsiteX746" fmla="*/ 1083844 w 1217130"/>
              <a:gd name="connsiteY746" fmla="*/ 995042 h 1216800"/>
              <a:gd name="connsiteX747" fmla="*/ 1107800 w 1217130"/>
              <a:gd name="connsiteY747" fmla="*/ 968868 h 1216800"/>
              <a:gd name="connsiteX748" fmla="*/ 1089611 w 1217130"/>
              <a:gd name="connsiteY748" fmla="*/ 996373 h 1216800"/>
              <a:gd name="connsiteX749" fmla="*/ 1080240 w 1217130"/>
              <a:gd name="connsiteY749" fmla="*/ 1006188 h 1216800"/>
              <a:gd name="connsiteX750" fmla="*/ 1072716 w 1217130"/>
              <a:gd name="connsiteY750" fmla="*/ 1011719 h 1216800"/>
              <a:gd name="connsiteX751" fmla="*/ 1072310 w 1217130"/>
              <a:gd name="connsiteY751" fmla="*/ 1012344 h 1216800"/>
              <a:gd name="connsiteX752" fmla="*/ 1067606 w 1217130"/>
              <a:gd name="connsiteY752" fmla="*/ 1015962 h 1216800"/>
              <a:gd name="connsiteX753" fmla="*/ 1067430 w 1217130"/>
              <a:gd name="connsiteY753" fmla="*/ 1017223 h 1216800"/>
              <a:gd name="connsiteX754" fmla="*/ 1046580 w 1217130"/>
              <a:gd name="connsiteY754" fmla="*/ 1038517 h 1216800"/>
              <a:gd name="connsiteX755" fmla="*/ 1024399 w 1217130"/>
              <a:gd name="connsiteY755" fmla="*/ 1058924 h 1216800"/>
              <a:gd name="connsiteX756" fmla="*/ 1023373 w 1217130"/>
              <a:gd name="connsiteY756" fmla="*/ 1059668 h 1216800"/>
              <a:gd name="connsiteX757" fmla="*/ 1015970 w 1217130"/>
              <a:gd name="connsiteY757" fmla="*/ 1069127 h 1216800"/>
              <a:gd name="connsiteX758" fmla="*/ 998225 w 1217130"/>
              <a:gd name="connsiteY758" fmla="*/ 1082435 h 1216800"/>
              <a:gd name="connsiteX759" fmla="*/ 981640 w 1217130"/>
              <a:gd name="connsiteY759" fmla="*/ 1094874 h 1216800"/>
              <a:gd name="connsiteX760" fmla="*/ 981581 w 1217130"/>
              <a:gd name="connsiteY760" fmla="*/ 1094946 h 1216800"/>
              <a:gd name="connsiteX761" fmla="*/ 998225 w 1217130"/>
              <a:gd name="connsiteY761" fmla="*/ 1082879 h 1216800"/>
              <a:gd name="connsiteX762" fmla="*/ 1015970 w 1217130"/>
              <a:gd name="connsiteY762" fmla="*/ 1069571 h 1216800"/>
              <a:gd name="connsiteX763" fmla="*/ 1001330 w 1217130"/>
              <a:gd name="connsiteY763" fmla="*/ 1084210 h 1216800"/>
              <a:gd name="connsiteX764" fmla="*/ 989408 w 1217130"/>
              <a:gd name="connsiteY764" fmla="*/ 1091973 h 1216800"/>
              <a:gd name="connsiteX765" fmla="*/ 981161 w 1217130"/>
              <a:gd name="connsiteY765" fmla="*/ 1095457 h 1216800"/>
              <a:gd name="connsiteX766" fmla="*/ 980924 w 1217130"/>
              <a:gd name="connsiteY766" fmla="*/ 1095744 h 1216800"/>
              <a:gd name="connsiteX767" fmla="*/ 972051 w 1217130"/>
              <a:gd name="connsiteY767" fmla="*/ 1101511 h 1216800"/>
              <a:gd name="connsiteX768" fmla="*/ 968708 w 1217130"/>
              <a:gd name="connsiteY768" fmla="*/ 1103061 h 1216800"/>
              <a:gd name="connsiteX769" fmla="*/ 960296 w 1217130"/>
              <a:gd name="connsiteY769" fmla="*/ 1109885 h 1216800"/>
              <a:gd name="connsiteX770" fmla="*/ 952089 w 1217130"/>
              <a:gd name="connsiteY770" fmla="*/ 1115707 h 1216800"/>
              <a:gd name="connsiteX771" fmla="*/ 939667 w 1217130"/>
              <a:gd name="connsiteY771" fmla="*/ 1123692 h 1216800"/>
              <a:gd name="connsiteX772" fmla="*/ 935675 w 1217130"/>
              <a:gd name="connsiteY772" fmla="*/ 1124136 h 1216800"/>
              <a:gd name="connsiteX773" fmla="*/ 931237 w 1217130"/>
              <a:gd name="connsiteY773" fmla="*/ 1126109 h 1216800"/>
              <a:gd name="connsiteX774" fmla="*/ 930547 w 1217130"/>
              <a:gd name="connsiteY774" fmla="*/ 1126632 h 1216800"/>
              <a:gd name="connsiteX775" fmla="*/ 936118 w 1217130"/>
              <a:gd name="connsiteY775" fmla="*/ 1124580 h 1216800"/>
              <a:gd name="connsiteX776" fmla="*/ 940111 w 1217130"/>
              <a:gd name="connsiteY776" fmla="*/ 1124136 h 1216800"/>
              <a:gd name="connsiteX777" fmla="*/ 924141 w 1217130"/>
              <a:gd name="connsiteY777" fmla="*/ 1136114 h 1216800"/>
              <a:gd name="connsiteX778" fmla="*/ 913937 w 1217130"/>
              <a:gd name="connsiteY778" fmla="*/ 1141438 h 1216800"/>
              <a:gd name="connsiteX779" fmla="*/ 903734 w 1217130"/>
              <a:gd name="connsiteY779" fmla="*/ 1146317 h 1216800"/>
              <a:gd name="connsiteX780" fmla="*/ 896527 w 1217130"/>
              <a:gd name="connsiteY780" fmla="*/ 1147398 h 1216800"/>
              <a:gd name="connsiteX781" fmla="*/ 895305 w 1217130"/>
              <a:gd name="connsiteY781" fmla="*/ 1148092 h 1216800"/>
              <a:gd name="connsiteX782" fmla="*/ 861590 w 1217130"/>
              <a:gd name="connsiteY782" fmla="*/ 1162731 h 1216800"/>
              <a:gd name="connsiteX783" fmla="*/ 859871 w 1217130"/>
              <a:gd name="connsiteY783" fmla="*/ 1163122 h 1216800"/>
              <a:gd name="connsiteX784" fmla="*/ 849612 w 1217130"/>
              <a:gd name="connsiteY784" fmla="*/ 1169829 h 1216800"/>
              <a:gd name="connsiteX785" fmla="*/ 855379 w 1217130"/>
              <a:gd name="connsiteY785" fmla="*/ 1171603 h 1216800"/>
              <a:gd name="connsiteX786" fmla="*/ 834085 w 1217130"/>
              <a:gd name="connsiteY786" fmla="*/ 1180920 h 1216800"/>
              <a:gd name="connsiteX787" fmla="*/ 835860 w 1217130"/>
              <a:gd name="connsiteY787" fmla="*/ 1174709 h 1216800"/>
              <a:gd name="connsiteX788" fmla="*/ 828762 w 1217130"/>
              <a:gd name="connsiteY788" fmla="*/ 1177371 h 1216800"/>
              <a:gd name="connsiteX789" fmla="*/ 822108 w 1217130"/>
              <a:gd name="connsiteY789" fmla="*/ 1179589 h 1216800"/>
              <a:gd name="connsiteX790" fmla="*/ 808355 w 1217130"/>
              <a:gd name="connsiteY790" fmla="*/ 1184025 h 1216800"/>
              <a:gd name="connsiteX791" fmla="*/ 806518 w 1217130"/>
              <a:gd name="connsiteY791" fmla="*/ 1181820 h 1216800"/>
              <a:gd name="connsiteX792" fmla="*/ 799926 w 1217130"/>
              <a:gd name="connsiteY792" fmla="*/ 1183138 h 1216800"/>
              <a:gd name="connsiteX793" fmla="*/ 791941 w 1217130"/>
              <a:gd name="connsiteY793" fmla="*/ 1184912 h 1216800"/>
              <a:gd name="connsiteX794" fmla="*/ 775527 w 1217130"/>
              <a:gd name="connsiteY794" fmla="*/ 1188905 h 1216800"/>
              <a:gd name="connsiteX795" fmla="*/ 774986 w 1217130"/>
              <a:gd name="connsiteY795" fmla="*/ 1189156 h 1216800"/>
              <a:gd name="connsiteX796" fmla="*/ 790610 w 1217130"/>
              <a:gd name="connsiteY796" fmla="*/ 1185355 h 1216800"/>
              <a:gd name="connsiteX797" fmla="*/ 798596 w 1217130"/>
              <a:gd name="connsiteY797" fmla="*/ 1183581 h 1216800"/>
              <a:gd name="connsiteX798" fmla="*/ 805250 w 1217130"/>
              <a:gd name="connsiteY798" fmla="*/ 1182250 h 1216800"/>
              <a:gd name="connsiteX799" fmla="*/ 807911 w 1217130"/>
              <a:gd name="connsiteY799" fmla="*/ 1184468 h 1216800"/>
              <a:gd name="connsiteX800" fmla="*/ 821664 w 1217130"/>
              <a:gd name="connsiteY800" fmla="*/ 1180032 h 1216800"/>
              <a:gd name="connsiteX801" fmla="*/ 828318 w 1217130"/>
              <a:gd name="connsiteY801" fmla="*/ 1177814 h 1216800"/>
              <a:gd name="connsiteX802" fmla="*/ 835416 w 1217130"/>
              <a:gd name="connsiteY802" fmla="*/ 1175152 h 1216800"/>
              <a:gd name="connsiteX803" fmla="*/ 833641 w 1217130"/>
              <a:gd name="connsiteY803" fmla="*/ 1181363 h 1216800"/>
              <a:gd name="connsiteX804" fmla="*/ 815009 w 1217130"/>
              <a:gd name="connsiteY804" fmla="*/ 1190236 h 1216800"/>
              <a:gd name="connsiteX805" fmla="*/ 814096 w 1217130"/>
              <a:gd name="connsiteY805" fmla="*/ 1189980 h 1216800"/>
              <a:gd name="connsiteX806" fmla="*/ 801257 w 1217130"/>
              <a:gd name="connsiteY806" fmla="*/ 1195115 h 1216800"/>
              <a:gd name="connsiteX807" fmla="*/ 790610 w 1217130"/>
              <a:gd name="connsiteY807" fmla="*/ 1198221 h 1216800"/>
              <a:gd name="connsiteX808" fmla="*/ 774640 w 1217130"/>
              <a:gd name="connsiteY808" fmla="*/ 1202213 h 1216800"/>
              <a:gd name="connsiteX809" fmla="*/ 768041 w 1217130"/>
              <a:gd name="connsiteY809" fmla="*/ 1201659 h 1216800"/>
              <a:gd name="connsiteX810" fmla="*/ 754240 w 1217130"/>
              <a:gd name="connsiteY810" fmla="*/ 1204344 h 1216800"/>
              <a:gd name="connsiteX811" fmla="*/ 753790 w 1217130"/>
              <a:gd name="connsiteY811" fmla="*/ 1205319 h 1216800"/>
              <a:gd name="connsiteX812" fmla="*/ 716969 w 1217130"/>
              <a:gd name="connsiteY812" fmla="*/ 1212417 h 1216800"/>
              <a:gd name="connsiteX813" fmla="*/ 708540 w 1217130"/>
              <a:gd name="connsiteY813" fmla="*/ 1210198 h 1216800"/>
              <a:gd name="connsiteX814" fmla="*/ 701442 w 1217130"/>
              <a:gd name="connsiteY814" fmla="*/ 1210198 h 1216800"/>
              <a:gd name="connsiteX815" fmla="*/ 689021 w 1217130"/>
              <a:gd name="connsiteY815" fmla="*/ 1214191 h 1216800"/>
              <a:gd name="connsiteX816" fmla="*/ 677931 w 1217130"/>
              <a:gd name="connsiteY816" fmla="*/ 1215078 h 1216800"/>
              <a:gd name="connsiteX817" fmla="*/ 666840 w 1217130"/>
              <a:gd name="connsiteY817" fmla="*/ 1215522 h 1216800"/>
              <a:gd name="connsiteX818" fmla="*/ 665635 w 1217130"/>
              <a:gd name="connsiteY818" fmla="*/ 1215006 h 1216800"/>
              <a:gd name="connsiteX819" fmla="*/ 655528 w 1217130"/>
              <a:gd name="connsiteY819" fmla="*/ 1216797 h 1216800"/>
              <a:gd name="connsiteX820" fmla="*/ 643328 w 1217130"/>
              <a:gd name="connsiteY820" fmla="*/ 1214634 h 1216800"/>
              <a:gd name="connsiteX821" fmla="*/ 643772 w 1217130"/>
              <a:gd name="connsiteY821" fmla="*/ 1214191 h 1216800"/>
              <a:gd name="connsiteX822" fmla="*/ 645990 w 1217130"/>
              <a:gd name="connsiteY822" fmla="*/ 1211086 h 1216800"/>
              <a:gd name="connsiteX823" fmla="*/ 635787 w 1217130"/>
              <a:gd name="connsiteY823" fmla="*/ 1209755 h 1216800"/>
              <a:gd name="connsiteX824" fmla="*/ 640666 w 1217130"/>
              <a:gd name="connsiteY824" fmla="*/ 1207093 h 1216800"/>
              <a:gd name="connsiteX825" fmla="*/ 655306 w 1217130"/>
              <a:gd name="connsiteY825" fmla="*/ 1206649 h 1216800"/>
              <a:gd name="connsiteX826" fmla="*/ 669502 w 1217130"/>
              <a:gd name="connsiteY826" fmla="*/ 1206206 h 1216800"/>
              <a:gd name="connsiteX827" fmla="*/ 689908 w 1217130"/>
              <a:gd name="connsiteY827" fmla="*/ 1206649 h 1216800"/>
              <a:gd name="connsiteX828" fmla="*/ 704104 w 1217130"/>
              <a:gd name="connsiteY828" fmla="*/ 1205319 h 1216800"/>
              <a:gd name="connsiteX829" fmla="*/ 730721 w 1217130"/>
              <a:gd name="connsiteY829" fmla="*/ 1199551 h 1216800"/>
              <a:gd name="connsiteX830" fmla="*/ 748466 w 1217130"/>
              <a:gd name="connsiteY830" fmla="*/ 1195559 h 1216800"/>
              <a:gd name="connsiteX831" fmla="*/ 761775 w 1217130"/>
              <a:gd name="connsiteY831" fmla="*/ 1195115 h 1216800"/>
              <a:gd name="connsiteX832" fmla="*/ 762701 w 1217130"/>
              <a:gd name="connsiteY832" fmla="*/ 1194685 h 1216800"/>
              <a:gd name="connsiteX833" fmla="*/ 749797 w 1217130"/>
              <a:gd name="connsiteY833" fmla="*/ 1195116 h 1216800"/>
              <a:gd name="connsiteX834" fmla="*/ 732052 w 1217130"/>
              <a:gd name="connsiteY834" fmla="*/ 1199108 h 1216800"/>
              <a:gd name="connsiteX835" fmla="*/ 705435 w 1217130"/>
              <a:gd name="connsiteY835" fmla="*/ 1204875 h 1216800"/>
              <a:gd name="connsiteX836" fmla="*/ 691239 w 1217130"/>
              <a:gd name="connsiteY836" fmla="*/ 1206206 h 1216800"/>
              <a:gd name="connsiteX837" fmla="*/ 670833 w 1217130"/>
              <a:gd name="connsiteY837" fmla="*/ 1205763 h 1216800"/>
              <a:gd name="connsiteX838" fmla="*/ 656637 w 1217130"/>
              <a:gd name="connsiteY838" fmla="*/ 1206206 h 1216800"/>
              <a:gd name="connsiteX839" fmla="*/ 641997 w 1217130"/>
              <a:gd name="connsiteY839" fmla="*/ 1206650 h 1216800"/>
              <a:gd name="connsiteX840" fmla="*/ 642441 w 1217130"/>
              <a:gd name="connsiteY840" fmla="*/ 1204875 h 1216800"/>
              <a:gd name="connsiteX841" fmla="*/ 645546 w 1217130"/>
              <a:gd name="connsiteY841" fmla="*/ 1200439 h 1216800"/>
              <a:gd name="connsiteX842" fmla="*/ 782181 w 1217130"/>
              <a:gd name="connsiteY842" fmla="*/ 1177814 h 1216800"/>
              <a:gd name="connsiteX843" fmla="*/ 874899 w 1217130"/>
              <a:gd name="connsiteY843" fmla="*/ 1142768 h 1216800"/>
              <a:gd name="connsiteX844" fmla="*/ 899297 w 1217130"/>
              <a:gd name="connsiteY844" fmla="*/ 1129903 h 1216800"/>
              <a:gd name="connsiteX845" fmla="*/ 913050 w 1217130"/>
              <a:gd name="connsiteY845" fmla="*/ 1122805 h 1216800"/>
              <a:gd name="connsiteX846" fmla="*/ 927246 w 1217130"/>
              <a:gd name="connsiteY846" fmla="*/ 1115264 h 1216800"/>
              <a:gd name="connsiteX847" fmla="*/ 953863 w 1217130"/>
              <a:gd name="connsiteY847" fmla="*/ 1099293 h 1216800"/>
              <a:gd name="connsiteX848" fmla="*/ 975157 w 1217130"/>
              <a:gd name="connsiteY848" fmla="*/ 1082879 h 1216800"/>
              <a:gd name="connsiteX849" fmla="*/ 1015083 w 1217130"/>
              <a:gd name="connsiteY849" fmla="*/ 1051826 h 1216800"/>
              <a:gd name="connsiteX850" fmla="*/ 1026173 w 1217130"/>
              <a:gd name="connsiteY850" fmla="*/ 1042953 h 1216800"/>
              <a:gd name="connsiteX851" fmla="*/ 1036820 w 1217130"/>
              <a:gd name="connsiteY851" fmla="*/ 1033637 h 1216800"/>
              <a:gd name="connsiteX852" fmla="*/ 1052790 w 1217130"/>
              <a:gd name="connsiteY852" fmla="*/ 1018998 h 1216800"/>
              <a:gd name="connsiteX853" fmla="*/ 1059445 w 1217130"/>
              <a:gd name="connsiteY853" fmla="*/ 1007907 h 1216800"/>
              <a:gd name="connsiteX854" fmla="*/ 1069003 w 1217130"/>
              <a:gd name="connsiteY854" fmla="*/ 999145 h 1216800"/>
              <a:gd name="connsiteX855" fmla="*/ 1069080 w 1217130"/>
              <a:gd name="connsiteY855" fmla="*/ 998595 h 1216800"/>
              <a:gd name="connsiteX856" fmla="*/ 1059889 w 1217130"/>
              <a:gd name="connsiteY856" fmla="*/ 1007020 h 1216800"/>
              <a:gd name="connsiteX857" fmla="*/ 1053234 w 1217130"/>
              <a:gd name="connsiteY857" fmla="*/ 1018111 h 1216800"/>
              <a:gd name="connsiteX858" fmla="*/ 1037264 w 1217130"/>
              <a:gd name="connsiteY858" fmla="*/ 1032750 h 1216800"/>
              <a:gd name="connsiteX859" fmla="*/ 1026617 w 1217130"/>
              <a:gd name="connsiteY859" fmla="*/ 1042066 h 1216800"/>
              <a:gd name="connsiteX860" fmla="*/ 1015527 w 1217130"/>
              <a:gd name="connsiteY860" fmla="*/ 1050938 h 1216800"/>
              <a:gd name="connsiteX861" fmla="*/ 975601 w 1217130"/>
              <a:gd name="connsiteY861" fmla="*/ 1081992 h 1216800"/>
              <a:gd name="connsiteX862" fmla="*/ 954307 w 1217130"/>
              <a:gd name="connsiteY862" fmla="*/ 1098406 h 1216800"/>
              <a:gd name="connsiteX863" fmla="*/ 927690 w 1217130"/>
              <a:gd name="connsiteY863" fmla="*/ 1114377 h 1216800"/>
              <a:gd name="connsiteX864" fmla="*/ 913494 w 1217130"/>
              <a:gd name="connsiteY864" fmla="*/ 1121918 h 1216800"/>
              <a:gd name="connsiteX865" fmla="*/ 899741 w 1217130"/>
              <a:gd name="connsiteY865" fmla="*/ 1129016 h 1216800"/>
              <a:gd name="connsiteX866" fmla="*/ 875342 w 1217130"/>
              <a:gd name="connsiteY866" fmla="*/ 1141881 h 1216800"/>
              <a:gd name="connsiteX867" fmla="*/ 782625 w 1217130"/>
              <a:gd name="connsiteY867" fmla="*/ 1176927 h 1216800"/>
              <a:gd name="connsiteX868" fmla="*/ 645990 w 1217130"/>
              <a:gd name="connsiteY868" fmla="*/ 1199552 h 1216800"/>
              <a:gd name="connsiteX869" fmla="*/ 635787 w 1217130"/>
              <a:gd name="connsiteY869" fmla="*/ 1199552 h 1216800"/>
              <a:gd name="connsiteX870" fmla="*/ 634456 w 1217130"/>
              <a:gd name="connsiteY870" fmla="*/ 1196003 h 1216800"/>
              <a:gd name="connsiteX871" fmla="*/ 623809 w 1217130"/>
              <a:gd name="connsiteY871" fmla="*/ 1195559 h 1216800"/>
              <a:gd name="connsiteX872" fmla="*/ 616944 w 1217130"/>
              <a:gd name="connsiteY872" fmla="*/ 1198368 h 1216800"/>
              <a:gd name="connsiteX873" fmla="*/ 616711 w 1217130"/>
              <a:gd name="connsiteY873" fmla="*/ 1198442 h 1216800"/>
              <a:gd name="connsiteX874" fmla="*/ 616578 w 1217130"/>
              <a:gd name="connsiteY874" fmla="*/ 1198517 h 1216800"/>
              <a:gd name="connsiteX875" fmla="*/ 614049 w 1217130"/>
              <a:gd name="connsiteY875" fmla="*/ 1199552 h 1216800"/>
              <a:gd name="connsiteX876" fmla="*/ 585657 w 1217130"/>
              <a:gd name="connsiteY876" fmla="*/ 1199995 h 1216800"/>
              <a:gd name="connsiteX877" fmla="*/ 564807 w 1217130"/>
              <a:gd name="connsiteY877" fmla="*/ 1199108 h 1216800"/>
              <a:gd name="connsiteX878" fmla="*/ 554604 w 1217130"/>
              <a:gd name="connsiteY878" fmla="*/ 1198221 h 1216800"/>
              <a:gd name="connsiteX879" fmla="*/ 544401 w 1217130"/>
              <a:gd name="connsiteY879" fmla="*/ 1196446 h 1216800"/>
              <a:gd name="connsiteX880" fmla="*/ 550547 w 1217130"/>
              <a:gd name="connsiteY880" fmla="*/ 1189890 h 1216800"/>
              <a:gd name="connsiteX881" fmla="*/ 549280 w 1217130"/>
              <a:gd name="connsiteY881" fmla="*/ 1190236 h 1216800"/>
              <a:gd name="connsiteX882" fmla="*/ 526381 w 1217130"/>
              <a:gd name="connsiteY882" fmla="*/ 1185995 h 1216800"/>
              <a:gd name="connsiteX883" fmla="*/ 525325 w 1217130"/>
              <a:gd name="connsiteY883" fmla="*/ 1186243 h 1216800"/>
              <a:gd name="connsiteX884" fmla="*/ 481406 w 1217130"/>
              <a:gd name="connsiteY884" fmla="*/ 1178258 h 1216800"/>
              <a:gd name="connsiteX885" fmla="*/ 464105 w 1217130"/>
              <a:gd name="connsiteY885" fmla="*/ 1174709 h 1216800"/>
              <a:gd name="connsiteX886" fmla="*/ 449022 w 1217130"/>
              <a:gd name="connsiteY886" fmla="*/ 1172047 h 1216800"/>
              <a:gd name="connsiteX887" fmla="*/ 430834 w 1217130"/>
              <a:gd name="connsiteY887" fmla="*/ 1163618 h 1216800"/>
              <a:gd name="connsiteX888" fmla="*/ 408209 w 1217130"/>
              <a:gd name="connsiteY888" fmla="*/ 1155190 h 1216800"/>
              <a:gd name="connsiteX889" fmla="*/ 384697 w 1217130"/>
              <a:gd name="connsiteY889" fmla="*/ 1145873 h 1216800"/>
              <a:gd name="connsiteX890" fmla="*/ 388689 w 1217130"/>
              <a:gd name="connsiteY890" fmla="*/ 1142768 h 1216800"/>
              <a:gd name="connsiteX891" fmla="*/ 405104 w 1217130"/>
              <a:gd name="connsiteY891" fmla="*/ 1145873 h 1216800"/>
              <a:gd name="connsiteX892" fmla="*/ 412201 w 1217130"/>
              <a:gd name="connsiteY892" fmla="*/ 1152084 h 1216800"/>
              <a:gd name="connsiteX893" fmla="*/ 436600 w 1217130"/>
              <a:gd name="connsiteY893" fmla="*/ 1159182 h 1216800"/>
              <a:gd name="connsiteX894" fmla="*/ 484955 w 1217130"/>
              <a:gd name="connsiteY894" fmla="*/ 1171603 h 1216800"/>
              <a:gd name="connsiteX895" fmla="*/ 496933 w 1217130"/>
              <a:gd name="connsiteY895" fmla="*/ 1173822 h 1216800"/>
              <a:gd name="connsiteX896" fmla="*/ 509798 w 1217130"/>
              <a:gd name="connsiteY896" fmla="*/ 1176040 h 1216800"/>
              <a:gd name="connsiteX897" fmla="*/ 523994 w 1217130"/>
              <a:gd name="connsiteY897" fmla="*/ 1179145 h 1216800"/>
              <a:gd name="connsiteX898" fmla="*/ 539638 w 1217130"/>
              <a:gd name="connsiteY898" fmla="*/ 1182528 h 1216800"/>
              <a:gd name="connsiteX899" fmla="*/ 540851 w 1217130"/>
              <a:gd name="connsiteY899" fmla="*/ 1182250 h 1216800"/>
              <a:gd name="connsiteX900" fmla="*/ 555491 w 1217130"/>
              <a:gd name="connsiteY900" fmla="*/ 1184469 h 1216800"/>
              <a:gd name="connsiteX901" fmla="*/ 555934 w 1217130"/>
              <a:gd name="connsiteY901" fmla="*/ 1183581 h 1216800"/>
              <a:gd name="connsiteX902" fmla="*/ 577228 w 1217130"/>
              <a:gd name="connsiteY902" fmla="*/ 1184469 h 1216800"/>
              <a:gd name="connsiteX903" fmla="*/ 580777 w 1217130"/>
              <a:gd name="connsiteY903" fmla="*/ 1184912 h 1216800"/>
              <a:gd name="connsiteX904" fmla="*/ 613605 w 1217130"/>
              <a:gd name="connsiteY904" fmla="*/ 1184912 h 1216800"/>
              <a:gd name="connsiteX905" fmla="*/ 637561 w 1217130"/>
              <a:gd name="connsiteY905" fmla="*/ 1185799 h 1216800"/>
              <a:gd name="connsiteX906" fmla="*/ 665953 w 1217130"/>
              <a:gd name="connsiteY906" fmla="*/ 1183581 h 1216800"/>
              <a:gd name="connsiteX907" fmla="*/ 669502 w 1217130"/>
              <a:gd name="connsiteY907" fmla="*/ 1183581 h 1216800"/>
              <a:gd name="connsiteX908" fmla="*/ 670833 w 1217130"/>
              <a:gd name="connsiteY908" fmla="*/ 1187130 h 1216800"/>
              <a:gd name="connsiteX909" fmla="*/ 698781 w 1217130"/>
              <a:gd name="connsiteY909" fmla="*/ 1183581 h 1216800"/>
              <a:gd name="connsiteX910" fmla="*/ 717413 w 1217130"/>
              <a:gd name="connsiteY910" fmla="*/ 1179145 h 1216800"/>
              <a:gd name="connsiteX911" fmla="*/ 728060 w 1217130"/>
              <a:gd name="connsiteY911" fmla="*/ 1177371 h 1216800"/>
              <a:gd name="connsiteX912" fmla="*/ 734714 w 1217130"/>
              <a:gd name="connsiteY912" fmla="*/ 1176484 h 1216800"/>
              <a:gd name="connsiteX913" fmla="*/ 749353 w 1217130"/>
              <a:gd name="connsiteY913" fmla="*/ 1172935 h 1216800"/>
              <a:gd name="connsiteX914" fmla="*/ 761331 w 1217130"/>
              <a:gd name="connsiteY914" fmla="*/ 1170273 h 1216800"/>
              <a:gd name="connsiteX915" fmla="*/ 773309 w 1217130"/>
              <a:gd name="connsiteY915" fmla="*/ 1167167 h 1216800"/>
              <a:gd name="connsiteX916" fmla="*/ 795280 w 1217130"/>
              <a:gd name="connsiteY916" fmla="*/ 1163365 h 1216800"/>
              <a:gd name="connsiteX917" fmla="*/ 798152 w 1217130"/>
              <a:gd name="connsiteY917" fmla="*/ 1162288 h 1216800"/>
              <a:gd name="connsiteX918" fmla="*/ 775084 w 1217130"/>
              <a:gd name="connsiteY918" fmla="*/ 1166280 h 1216800"/>
              <a:gd name="connsiteX919" fmla="*/ 763106 w 1217130"/>
              <a:gd name="connsiteY919" fmla="*/ 1169386 h 1216800"/>
              <a:gd name="connsiteX920" fmla="*/ 751128 w 1217130"/>
              <a:gd name="connsiteY920" fmla="*/ 1172047 h 1216800"/>
              <a:gd name="connsiteX921" fmla="*/ 736489 w 1217130"/>
              <a:gd name="connsiteY921" fmla="*/ 1175596 h 1216800"/>
              <a:gd name="connsiteX922" fmla="*/ 729835 w 1217130"/>
              <a:gd name="connsiteY922" fmla="*/ 1176484 h 1216800"/>
              <a:gd name="connsiteX923" fmla="*/ 719188 w 1217130"/>
              <a:gd name="connsiteY923" fmla="*/ 1178258 h 1216800"/>
              <a:gd name="connsiteX924" fmla="*/ 690352 w 1217130"/>
              <a:gd name="connsiteY924" fmla="*/ 1180920 h 1216800"/>
              <a:gd name="connsiteX925" fmla="*/ 670833 w 1217130"/>
              <a:gd name="connsiteY925" fmla="*/ 1182694 h 1216800"/>
              <a:gd name="connsiteX926" fmla="*/ 667284 w 1217130"/>
              <a:gd name="connsiteY926" fmla="*/ 1182694 h 1216800"/>
              <a:gd name="connsiteX927" fmla="*/ 638892 w 1217130"/>
              <a:gd name="connsiteY927" fmla="*/ 1184912 h 1216800"/>
              <a:gd name="connsiteX928" fmla="*/ 614936 w 1217130"/>
              <a:gd name="connsiteY928" fmla="*/ 1184025 h 1216800"/>
              <a:gd name="connsiteX929" fmla="*/ 582108 w 1217130"/>
              <a:gd name="connsiteY929" fmla="*/ 1184025 h 1216800"/>
              <a:gd name="connsiteX930" fmla="*/ 578559 w 1217130"/>
              <a:gd name="connsiteY930" fmla="*/ 1183581 h 1216800"/>
              <a:gd name="connsiteX931" fmla="*/ 564807 w 1217130"/>
              <a:gd name="connsiteY931" fmla="*/ 1177814 h 1216800"/>
              <a:gd name="connsiteX932" fmla="*/ 557266 w 1217130"/>
              <a:gd name="connsiteY932" fmla="*/ 1182694 h 1216800"/>
              <a:gd name="connsiteX933" fmla="*/ 557246 w 1217130"/>
              <a:gd name="connsiteY933" fmla="*/ 1182732 h 1216800"/>
              <a:gd name="connsiteX934" fmla="*/ 563476 w 1217130"/>
              <a:gd name="connsiteY934" fmla="*/ 1178701 h 1216800"/>
              <a:gd name="connsiteX935" fmla="*/ 577229 w 1217130"/>
              <a:gd name="connsiteY935" fmla="*/ 1184468 h 1216800"/>
              <a:gd name="connsiteX936" fmla="*/ 555935 w 1217130"/>
              <a:gd name="connsiteY936" fmla="*/ 1183581 h 1216800"/>
              <a:gd name="connsiteX937" fmla="*/ 556103 w 1217130"/>
              <a:gd name="connsiteY937" fmla="*/ 1183472 h 1216800"/>
              <a:gd name="connsiteX938" fmla="*/ 542182 w 1217130"/>
              <a:gd name="connsiteY938" fmla="*/ 1181363 h 1216800"/>
              <a:gd name="connsiteX939" fmla="*/ 525769 w 1217130"/>
              <a:gd name="connsiteY939" fmla="*/ 1177814 h 1216800"/>
              <a:gd name="connsiteX940" fmla="*/ 511573 w 1217130"/>
              <a:gd name="connsiteY940" fmla="*/ 1174709 h 1216800"/>
              <a:gd name="connsiteX941" fmla="*/ 498707 w 1217130"/>
              <a:gd name="connsiteY941" fmla="*/ 1172491 h 1216800"/>
              <a:gd name="connsiteX942" fmla="*/ 486730 w 1217130"/>
              <a:gd name="connsiteY942" fmla="*/ 1170273 h 1216800"/>
              <a:gd name="connsiteX943" fmla="*/ 438375 w 1217130"/>
              <a:gd name="connsiteY943" fmla="*/ 1157851 h 1216800"/>
              <a:gd name="connsiteX944" fmla="*/ 413976 w 1217130"/>
              <a:gd name="connsiteY944" fmla="*/ 1150753 h 1216800"/>
              <a:gd name="connsiteX945" fmla="*/ 406878 w 1217130"/>
              <a:gd name="connsiteY945" fmla="*/ 1144543 h 1216800"/>
              <a:gd name="connsiteX946" fmla="*/ 390464 w 1217130"/>
              <a:gd name="connsiteY946" fmla="*/ 1141437 h 1216800"/>
              <a:gd name="connsiteX947" fmla="*/ 366065 w 1217130"/>
              <a:gd name="connsiteY947" fmla="*/ 1129016 h 1216800"/>
              <a:gd name="connsiteX948" fmla="*/ 358967 w 1217130"/>
              <a:gd name="connsiteY948" fmla="*/ 1129460 h 1216800"/>
              <a:gd name="connsiteX949" fmla="*/ 333680 w 1217130"/>
              <a:gd name="connsiteY949" fmla="*/ 1116594 h 1216800"/>
              <a:gd name="connsiteX950" fmla="*/ 329244 w 1217130"/>
              <a:gd name="connsiteY950" fmla="*/ 1108609 h 1216800"/>
              <a:gd name="connsiteX951" fmla="*/ 330131 w 1217130"/>
              <a:gd name="connsiteY951" fmla="*/ 1108166 h 1216800"/>
              <a:gd name="connsiteX952" fmla="*/ 345658 w 1217130"/>
              <a:gd name="connsiteY952" fmla="*/ 1116594 h 1216800"/>
              <a:gd name="connsiteX953" fmla="*/ 361185 w 1217130"/>
              <a:gd name="connsiteY953" fmla="*/ 1125023 h 1216800"/>
              <a:gd name="connsiteX954" fmla="*/ 365621 w 1217130"/>
              <a:gd name="connsiteY954" fmla="*/ 1122362 h 1216800"/>
              <a:gd name="connsiteX955" fmla="*/ 347433 w 1217130"/>
              <a:gd name="connsiteY955" fmla="*/ 1110384 h 1216800"/>
              <a:gd name="connsiteX956" fmla="*/ 332350 w 1217130"/>
              <a:gd name="connsiteY956" fmla="*/ 1103730 h 1216800"/>
              <a:gd name="connsiteX957" fmla="*/ 311499 w 1217130"/>
              <a:gd name="connsiteY957" fmla="*/ 1091752 h 1216800"/>
              <a:gd name="connsiteX958" fmla="*/ 293754 w 1217130"/>
              <a:gd name="connsiteY958" fmla="*/ 1080217 h 1216800"/>
              <a:gd name="connsiteX959" fmla="*/ 265806 w 1217130"/>
              <a:gd name="connsiteY959" fmla="*/ 1068240 h 1216800"/>
              <a:gd name="connsiteX960" fmla="*/ 255159 w 1217130"/>
              <a:gd name="connsiteY960" fmla="*/ 1059368 h 1216800"/>
              <a:gd name="connsiteX961" fmla="*/ 257377 w 1217130"/>
              <a:gd name="connsiteY961" fmla="*/ 1058480 h 1216800"/>
              <a:gd name="connsiteX962" fmla="*/ 268024 w 1217130"/>
              <a:gd name="connsiteY962" fmla="*/ 1061585 h 1216800"/>
              <a:gd name="connsiteX963" fmla="*/ 245843 w 1217130"/>
              <a:gd name="connsiteY963" fmla="*/ 1038517 h 1216800"/>
              <a:gd name="connsiteX964" fmla="*/ 233422 w 1217130"/>
              <a:gd name="connsiteY964" fmla="*/ 1028314 h 1216800"/>
              <a:gd name="connsiteX965" fmla="*/ 221888 w 1217130"/>
              <a:gd name="connsiteY965" fmla="*/ 1018111 h 1216800"/>
              <a:gd name="connsiteX966" fmla="*/ 207248 w 1217130"/>
              <a:gd name="connsiteY966" fmla="*/ 1006133 h 1216800"/>
              <a:gd name="connsiteX967" fmla="*/ 185955 w 1217130"/>
              <a:gd name="connsiteY967" fmla="*/ 982621 h 1216800"/>
              <a:gd name="connsiteX968" fmla="*/ 184493 w 1217130"/>
              <a:gd name="connsiteY968" fmla="*/ 978055 h 1216800"/>
              <a:gd name="connsiteX969" fmla="*/ 180187 w 1217130"/>
              <a:gd name="connsiteY969" fmla="*/ 973748 h 1216800"/>
              <a:gd name="connsiteX970" fmla="*/ 165548 w 1217130"/>
              <a:gd name="connsiteY970" fmla="*/ 957778 h 1216800"/>
              <a:gd name="connsiteX971" fmla="*/ 163773 w 1217130"/>
              <a:gd name="connsiteY971" fmla="*/ 949793 h 1216800"/>
              <a:gd name="connsiteX972" fmla="*/ 158006 w 1217130"/>
              <a:gd name="connsiteY972" fmla="*/ 941808 h 1216800"/>
              <a:gd name="connsiteX973" fmla="*/ 157319 w 1217130"/>
              <a:gd name="connsiteY973" fmla="*/ 940730 h 1216800"/>
              <a:gd name="connsiteX974" fmla="*/ 150464 w 1217130"/>
              <a:gd name="connsiteY974" fmla="*/ 936040 h 1216800"/>
              <a:gd name="connsiteX975" fmla="*/ 137156 w 1217130"/>
              <a:gd name="connsiteY975" fmla="*/ 916965 h 1216800"/>
              <a:gd name="connsiteX976" fmla="*/ 129614 w 1217130"/>
              <a:gd name="connsiteY976" fmla="*/ 899220 h 1216800"/>
              <a:gd name="connsiteX977" fmla="*/ 128727 w 1217130"/>
              <a:gd name="connsiteY977" fmla="*/ 899220 h 1216800"/>
              <a:gd name="connsiteX978" fmla="*/ 118524 w 1217130"/>
              <a:gd name="connsiteY978" fmla="*/ 879701 h 1216800"/>
              <a:gd name="connsiteX979" fmla="*/ 108764 w 1217130"/>
              <a:gd name="connsiteY979" fmla="*/ 860181 h 1216800"/>
              <a:gd name="connsiteX980" fmla="*/ 98561 w 1217130"/>
              <a:gd name="connsiteY980" fmla="*/ 837557 h 1216800"/>
              <a:gd name="connsiteX981" fmla="*/ 89245 w 1217130"/>
              <a:gd name="connsiteY981" fmla="*/ 814489 h 1216800"/>
              <a:gd name="connsiteX982" fmla="*/ 98561 w 1217130"/>
              <a:gd name="connsiteY982" fmla="*/ 830015 h 1216800"/>
              <a:gd name="connsiteX983" fmla="*/ 107877 w 1217130"/>
              <a:gd name="connsiteY983" fmla="*/ 849534 h 1216800"/>
              <a:gd name="connsiteX984" fmla="*/ 110982 w 1217130"/>
              <a:gd name="connsiteY984" fmla="*/ 860181 h 1216800"/>
              <a:gd name="connsiteX985" fmla="*/ 112265 w 1217130"/>
              <a:gd name="connsiteY985" fmla="*/ 862063 h 1216800"/>
              <a:gd name="connsiteX986" fmla="*/ 110686 w 1217130"/>
              <a:gd name="connsiteY986" fmla="*/ 853851 h 1216800"/>
              <a:gd name="connsiteX987" fmla="*/ 106566 w 1217130"/>
              <a:gd name="connsiteY987" fmla="*/ 846374 h 1216800"/>
              <a:gd name="connsiteX988" fmla="*/ 99860 w 1217130"/>
              <a:gd name="connsiteY988" fmla="*/ 831294 h 1216800"/>
              <a:gd name="connsiteX989" fmla="*/ 91906 w 1217130"/>
              <a:gd name="connsiteY989" fmla="*/ 818037 h 1216800"/>
              <a:gd name="connsiteX990" fmla="*/ 82147 w 1217130"/>
              <a:gd name="connsiteY990" fmla="*/ 791420 h 1216800"/>
              <a:gd name="connsiteX991" fmla="*/ 73786 w 1217130"/>
              <a:gd name="connsiteY991" fmla="*/ 764137 h 1216800"/>
              <a:gd name="connsiteX992" fmla="*/ 71040 w 1217130"/>
              <a:gd name="connsiteY992" fmla="*/ 756180 h 1216800"/>
              <a:gd name="connsiteX993" fmla="*/ 59081 w 1217130"/>
              <a:gd name="connsiteY993" fmla="*/ 708447 h 1216800"/>
              <a:gd name="connsiteX994" fmla="*/ 53793 w 1217130"/>
              <a:gd name="connsiteY994" fmla="*/ 673795 h 1216800"/>
              <a:gd name="connsiteX995" fmla="*/ 53755 w 1217130"/>
              <a:gd name="connsiteY995" fmla="*/ 674748 h 1216800"/>
              <a:gd name="connsiteX996" fmla="*/ 54199 w 1217130"/>
              <a:gd name="connsiteY996" fmla="*/ 681846 h 1216800"/>
              <a:gd name="connsiteX997" fmla="*/ 56417 w 1217130"/>
              <a:gd name="connsiteY997" fmla="*/ 698260 h 1216800"/>
              <a:gd name="connsiteX998" fmla="*/ 59078 w 1217130"/>
              <a:gd name="connsiteY998" fmla="*/ 715117 h 1216800"/>
              <a:gd name="connsiteX999" fmla="*/ 54642 w 1217130"/>
              <a:gd name="connsiteY999" fmla="*/ 700478 h 1216800"/>
              <a:gd name="connsiteX1000" fmla="*/ 51537 w 1217130"/>
              <a:gd name="connsiteY1000" fmla="*/ 681846 h 1216800"/>
              <a:gd name="connsiteX1001" fmla="*/ 47988 w 1217130"/>
              <a:gd name="connsiteY1001" fmla="*/ 681846 h 1216800"/>
              <a:gd name="connsiteX1002" fmla="*/ 45770 w 1217130"/>
              <a:gd name="connsiteY1002" fmla="*/ 664988 h 1216800"/>
              <a:gd name="connsiteX1003" fmla="*/ 42665 w 1217130"/>
              <a:gd name="connsiteY1003" fmla="*/ 654341 h 1216800"/>
              <a:gd name="connsiteX1004" fmla="*/ 40003 w 1217130"/>
              <a:gd name="connsiteY1004" fmla="*/ 644138 h 1216800"/>
              <a:gd name="connsiteX1005" fmla="*/ 32461 w 1217130"/>
              <a:gd name="connsiteY1005" fmla="*/ 636153 h 1216800"/>
              <a:gd name="connsiteX1006" fmla="*/ 30243 w 1217130"/>
              <a:gd name="connsiteY1006" fmla="*/ 636153 h 1216800"/>
              <a:gd name="connsiteX1007" fmla="*/ 28025 w 1217130"/>
              <a:gd name="connsiteY1007" fmla="*/ 625062 h 1216800"/>
              <a:gd name="connsiteX1008" fmla="*/ 27138 w 1217130"/>
              <a:gd name="connsiteY1008" fmla="*/ 610866 h 1216800"/>
              <a:gd name="connsiteX1009" fmla="*/ 28912 w 1217130"/>
              <a:gd name="connsiteY1009" fmla="*/ 590904 h 1216800"/>
              <a:gd name="connsiteX1010" fmla="*/ 29799 w 1217130"/>
              <a:gd name="connsiteY1010" fmla="*/ 583806 h 1216800"/>
              <a:gd name="connsiteX1011" fmla="*/ 31310 w 1217130"/>
              <a:gd name="connsiteY1011" fmla="*/ 578937 h 1216800"/>
              <a:gd name="connsiteX1012" fmla="*/ 30576 w 1217130"/>
              <a:gd name="connsiteY1012" fmla="*/ 567835 h 1216800"/>
              <a:gd name="connsiteX1013" fmla="*/ 31574 w 1217130"/>
              <a:gd name="connsiteY1013" fmla="*/ 551421 h 1216800"/>
              <a:gd name="connsiteX1014" fmla="*/ 33348 w 1217130"/>
              <a:gd name="connsiteY1014" fmla="*/ 548094 h 1216800"/>
              <a:gd name="connsiteX1015" fmla="*/ 33348 w 1217130"/>
              <a:gd name="connsiteY1015" fmla="*/ 546098 h 1216800"/>
              <a:gd name="connsiteX1016" fmla="*/ 29799 w 1217130"/>
              <a:gd name="connsiteY1016" fmla="*/ 552752 h 1216800"/>
              <a:gd name="connsiteX1017" fmla="*/ 26694 w 1217130"/>
              <a:gd name="connsiteY1017" fmla="*/ 548316 h 1216800"/>
              <a:gd name="connsiteX1018" fmla="*/ 20927 w 1217130"/>
              <a:gd name="connsiteY1018" fmla="*/ 540331 h 1216800"/>
              <a:gd name="connsiteX1019" fmla="*/ 19873 w 1217130"/>
              <a:gd name="connsiteY1019" fmla="*/ 534009 h 1216800"/>
              <a:gd name="connsiteX1020" fmla="*/ 19596 w 1217130"/>
              <a:gd name="connsiteY1020" fmla="*/ 534563 h 1216800"/>
              <a:gd name="connsiteX1021" fmla="*/ 17822 w 1217130"/>
              <a:gd name="connsiteY1021" fmla="*/ 552308 h 1216800"/>
              <a:gd name="connsiteX1022" fmla="*/ 16491 w 1217130"/>
              <a:gd name="connsiteY1022" fmla="*/ 570053 h 1216800"/>
              <a:gd name="connsiteX1023" fmla="*/ 15160 w 1217130"/>
              <a:gd name="connsiteY1023" fmla="*/ 583806 h 1216800"/>
              <a:gd name="connsiteX1024" fmla="*/ 15160 w 1217130"/>
              <a:gd name="connsiteY1024" fmla="*/ 612197 h 1216800"/>
              <a:gd name="connsiteX1025" fmla="*/ 15603 w 1217130"/>
              <a:gd name="connsiteY1025" fmla="*/ 626837 h 1216800"/>
              <a:gd name="connsiteX1026" fmla="*/ 16491 w 1217130"/>
              <a:gd name="connsiteY1026" fmla="*/ 641476 h 1216800"/>
              <a:gd name="connsiteX1027" fmla="*/ 12498 w 1217130"/>
              <a:gd name="connsiteY1027" fmla="*/ 655228 h 1216800"/>
              <a:gd name="connsiteX1028" fmla="*/ 11611 w 1217130"/>
              <a:gd name="connsiteY1028" fmla="*/ 655228 h 1216800"/>
              <a:gd name="connsiteX1029" fmla="*/ 8949 w 1217130"/>
              <a:gd name="connsiteY1029" fmla="*/ 628611 h 1216800"/>
              <a:gd name="connsiteX1030" fmla="*/ 8949 w 1217130"/>
              <a:gd name="connsiteY1030" fmla="*/ 601107 h 1216800"/>
              <a:gd name="connsiteX1031" fmla="*/ 11167 w 1217130"/>
              <a:gd name="connsiteY1031" fmla="*/ 579813 h 1216800"/>
              <a:gd name="connsiteX1032" fmla="*/ 15158 w 1217130"/>
              <a:gd name="connsiteY1032" fmla="*/ 583803 h 1216800"/>
              <a:gd name="connsiteX1033" fmla="*/ 11611 w 1217130"/>
              <a:gd name="connsiteY1033" fmla="*/ 579369 h 1216800"/>
              <a:gd name="connsiteX1034" fmla="*/ 10724 w 1217130"/>
              <a:gd name="connsiteY1034" fmla="*/ 563399 h 1216800"/>
              <a:gd name="connsiteX1035" fmla="*/ 11611 w 1217130"/>
              <a:gd name="connsiteY1035" fmla="*/ 539000 h 1216800"/>
              <a:gd name="connsiteX1036" fmla="*/ 12054 w 1217130"/>
              <a:gd name="connsiteY1036" fmla="*/ 532346 h 1216800"/>
              <a:gd name="connsiteX1037" fmla="*/ 13386 w 1217130"/>
              <a:gd name="connsiteY1037" fmla="*/ 521255 h 1216800"/>
              <a:gd name="connsiteX1038" fmla="*/ 18709 w 1217130"/>
              <a:gd name="connsiteY1038" fmla="*/ 501292 h 1216800"/>
              <a:gd name="connsiteX1039" fmla="*/ 21361 w 1217130"/>
              <a:gd name="connsiteY1039" fmla="*/ 488030 h 1216800"/>
              <a:gd name="connsiteX1040" fmla="*/ 20483 w 1217130"/>
              <a:gd name="connsiteY1040" fmla="*/ 484878 h 1216800"/>
              <a:gd name="connsiteX1041" fmla="*/ 17378 w 1217130"/>
              <a:gd name="connsiteY1041" fmla="*/ 502623 h 1216800"/>
              <a:gd name="connsiteX1042" fmla="*/ 12054 w 1217130"/>
              <a:gd name="connsiteY1042" fmla="*/ 522586 h 1216800"/>
              <a:gd name="connsiteX1043" fmla="*/ 10724 w 1217130"/>
              <a:gd name="connsiteY1043" fmla="*/ 533676 h 1216800"/>
              <a:gd name="connsiteX1044" fmla="*/ 10280 w 1217130"/>
              <a:gd name="connsiteY1044" fmla="*/ 540331 h 1216800"/>
              <a:gd name="connsiteX1045" fmla="*/ 9393 w 1217130"/>
              <a:gd name="connsiteY1045" fmla="*/ 564730 h 1216800"/>
              <a:gd name="connsiteX1046" fmla="*/ 10280 w 1217130"/>
              <a:gd name="connsiteY1046" fmla="*/ 580700 h 1216800"/>
              <a:gd name="connsiteX1047" fmla="*/ 8062 w 1217130"/>
              <a:gd name="connsiteY1047" fmla="*/ 601994 h 1216800"/>
              <a:gd name="connsiteX1048" fmla="*/ 8062 w 1217130"/>
              <a:gd name="connsiteY1048" fmla="*/ 629498 h 1216800"/>
              <a:gd name="connsiteX1049" fmla="*/ 10724 w 1217130"/>
              <a:gd name="connsiteY1049" fmla="*/ 656116 h 1216800"/>
              <a:gd name="connsiteX1050" fmla="*/ 11611 w 1217130"/>
              <a:gd name="connsiteY1050" fmla="*/ 656116 h 1216800"/>
              <a:gd name="connsiteX1051" fmla="*/ 17378 w 1217130"/>
              <a:gd name="connsiteY1051" fmla="*/ 681402 h 1216800"/>
              <a:gd name="connsiteX1052" fmla="*/ 20483 w 1217130"/>
              <a:gd name="connsiteY1052" fmla="*/ 702252 h 1216800"/>
              <a:gd name="connsiteX1053" fmla="*/ 27138 w 1217130"/>
              <a:gd name="connsiteY1053" fmla="*/ 723546 h 1216800"/>
              <a:gd name="connsiteX1054" fmla="*/ 37618 w 1217130"/>
              <a:gd name="connsiteY1054" fmla="*/ 769336 h 1216800"/>
              <a:gd name="connsiteX1055" fmla="*/ 38533 w 1217130"/>
              <a:gd name="connsiteY1055" fmla="*/ 778112 h 1216800"/>
              <a:gd name="connsiteX1056" fmla="*/ 40447 w 1217130"/>
              <a:gd name="connsiteY1056" fmla="*/ 778112 h 1216800"/>
              <a:gd name="connsiteX1057" fmla="*/ 50206 w 1217130"/>
              <a:gd name="connsiteY1057" fmla="*/ 801623 h 1216800"/>
              <a:gd name="connsiteX1058" fmla="*/ 53755 w 1217130"/>
              <a:gd name="connsiteY1058" fmla="*/ 813601 h 1216800"/>
              <a:gd name="connsiteX1059" fmla="*/ 47101 w 1217130"/>
              <a:gd name="connsiteY1059" fmla="*/ 803398 h 1216800"/>
              <a:gd name="connsiteX1060" fmla="*/ 40003 w 1217130"/>
              <a:gd name="connsiteY1060" fmla="*/ 787427 h 1216800"/>
              <a:gd name="connsiteX1061" fmla="*/ 39559 w 1217130"/>
              <a:gd name="connsiteY1061" fmla="*/ 791864 h 1216800"/>
              <a:gd name="connsiteX1062" fmla="*/ 35700 w 1217130"/>
              <a:gd name="connsiteY1062" fmla="*/ 779900 h 1216800"/>
              <a:gd name="connsiteX1063" fmla="*/ 32905 w 1217130"/>
              <a:gd name="connsiteY1063" fmla="*/ 780330 h 1216800"/>
              <a:gd name="connsiteX1064" fmla="*/ 29799 w 1217130"/>
              <a:gd name="connsiteY1064" fmla="*/ 770127 h 1216800"/>
              <a:gd name="connsiteX1065" fmla="*/ 19152 w 1217130"/>
              <a:gd name="connsiteY1065" fmla="*/ 745727 h 1216800"/>
              <a:gd name="connsiteX1066" fmla="*/ 12498 w 1217130"/>
              <a:gd name="connsiteY1066" fmla="*/ 723990 h 1216800"/>
              <a:gd name="connsiteX1067" fmla="*/ 12054 w 1217130"/>
              <a:gd name="connsiteY1067" fmla="*/ 705801 h 1216800"/>
              <a:gd name="connsiteX1068" fmla="*/ 8949 w 1217130"/>
              <a:gd name="connsiteY1068" fmla="*/ 684507 h 1216800"/>
              <a:gd name="connsiteX1069" fmla="*/ 6731 w 1217130"/>
              <a:gd name="connsiteY1069" fmla="*/ 663214 h 1216800"/>
              <a:gd name="connsiteX1070" fmla="*/ 1851 w 1217130"/>
              <a:gd name="connsiteY1070" fmla="*/ 647687 h 1216800"/>
              <a:gd name="connsiteX1071" fmla="*/ 4956 w 1217130"/>
              <a:gd name="connsiteY1071" fmla="*/ 565174 h 1216800"/>
              <a:gd name="connsiteX1072" fmla="*/ 8062 w 1217130"/>
              <a:gd name="connsiteY1072" fmla="*/ 543880 h 1216800"/>
              <a:gd name="connsiteX1073" fmla="*/ 5400 w 1217130"/>
              <a:gd name="connsiteY1073" fmla="*/ 532346 h 1216800"/>
              <a:gd name="connsiteX1074" fmla="*/ 10724 w 1217130"/>
              <a:gd name="connsiteY1074" fmla="*/ 500405 h 1216800"/>
              <a:gd name="connsiteX1075" fmla="*/ 12054 w 1217130"/>
              <a:gd name="connsiteY1075" fmla="*/ 492863 h 1216800"/>
              <a:gd name="connsiteX1076" fmla="*/ 15603 w 1217130"/>
              <a:gd name="connsiteY1076" fmla="*/ 467133 h 1216800"/>
              <a:gd name="connsiteX1077" fmla="*/ 24920 w 1217130"/>
              <a:gd name="connsiteY1077" fmla="*/ 448501 h 1216800"/>
              <a:gd name="connsiteX1078" fmla="*/ 22701 w 1217130"/>
              <a:gd name="connsiteY1078" fmla="*/ 473788 h 1216800"/>
              <a:gd name="connsiteX1079" fmla="*/ 24919 w 1217130"/>
              <a:gd name="connsiteY1079" fmla="*/ 469453 h 1216800"/>
              <a:gd name="connsiteX1080" fmla="*/ 26250 w 1217130"/>
              <a:gd name="connsiteY1080" fmla="*/ 459092 h 1216800"/>
              <a:gd name="connsiteX1081" fmla="*/ 26694 w 1217130"/>
              <a:gd name="connsiteY1081" fmla="*/ 447614 h 1216800"/>
              <a:gd name="connsiteX1082" fmla="*/ 30687 w 1217130"/>
              <a:gd name="connsiteY1082" fmla="*/ 432974 h 1216800"/>
              <a:gd name="connsiteX1083" fmla="*/ 36897 w 1217130"/>
              <a:gd name="connsiteY1083" fmla="*/ 410793 h 1216800"/>
              <a:gd name="connsiteX1084" fmla="*/ 44439 w 1217130"/>
              <a:gd name="connsiteY1084" fmla="*/ 388168 h 1216800"/>
              <a:gd name="connsiteX1085" fmla="*/ 45004 w 1217130"/>
              <a:gd name="connsiteY1085" fmla="*/ 387533 h 1216800"/>
              <a:gd name="connsiteX1086" fmla="*/ 48432 w 1217130"/>
              <a:gd name="connsiteY1086" fmla="*/ 369536 h 1216800"/>
              <a:gd name="connsiteX1087" fmla="*/ 53311 w 1217130"/>
              <a:gd name="connsiteY1087" fmla="*/ 356671 h 1216800"/>
              <a:gd name="connsiteX1088" fmla="*/ 59079 w 1217130"/>
              <a:gd name="connsiteY1088" fmla="*/ 346024 h 1216800"/>
              <a:gd name="connsiteX1089" fmla="*/ 70613 w 1217130"/>
              <a:gd name="connsiteY1089" fmla="*/ 323843 h 1216800"/>
              <a:gd name="connsiteX1090" fmla="*/ 79929 w 1217130"/>
              <a:gd name="connsiteY1090" fmla="*/ 303880 h 1216800"/>
              <a:gd name="connsiteX1091" fmla="*/ 93237 w 1217130"/>
              <a:gd name="connsiteY1091" fmla="*/ 278150 h 1216800"/>
              <a:gd name="connsiteX1092" fmla="*/ 102997 w 1217130"/>
              <a:gd name="connsiteY1092" fmla="*/ 267060 h 1216800"/>
              <a:gd name="connsiteX1093" fmla="*/ 110982 w 1217130"/>
              <a:gd name="connsiteY1093" fmla="*/ 251533 h 1216800"/>
              <a:gd name="connsiteX1094" fmla="*/ 117637 w 1217130"/>
              <a:gd name="connsiteY1094" fmla="*/ 241773 h 1216800"/>
              <a:gd name="connsiteX1095" fmla="*/ 124735 w 1217130"/>
              <a:gd name="connsiteY1095" fmla="*/ 238224 h 1216800"/>
              <a:gd name="connsiteX1096" fmla="*/ 126509 w 1217130"/>
              <a:gd name="connsiteY1096" fmla="*/ 235563 h 1216800"/>
              <a:gd name="connsiteX1097" fmla="*/ 133607 w 1217130"/>
              <a:gd name="connsiteY1097" fmla="*/ 221367 h 1216800"/>
              <a:gd name="connsiteX1098" fmla="*/ 147359 w 1217130"/>
              <a:gd name="connsiteY1098" fmla="*/ 205397 h 1216800"/>
              <a:gd name="connsiteX1099" fmla="*/ 147734 w 1217130"/>
              <a:gd name="connsiteY1099" fmla="*/ 212072 h 1216800"/>
              <a:gd name="connsiteX1100" fmla="*/ 146730 w 1217130"/>
              <a:gd name="connsiteY1100" fmla="*/ 214877 h 1216800"/>
              <a:gd name="connsiteX1101" fmla="*/ 161111 w 1217130"/>
              <a:gd name="connsiteY1101" fmla="*/ 200073 h 1216800"/>
              <a:gd name="connsiteX1102" fmla="*/ 168209 w 1217130"/>
              <a:gd name="connsiteY1102" fmla="*/ 190757 h 1216800"/>
              <a:gd name="connsiteX1103" fmla="*/ 177525 w 1217130"/>
              <a:gd name="connsiteY1103" fmla="*/ 181885 h 1216800"/>
              <a:gd name="connsiteX1104" fmla="*/ 178328 w 1217130"/>
              <a:gd name="connsiteY1104" fmla="*/ 182777 h 1216800"/>
              <a:gd name="connsiteX1105" fmla="*/ 177969 w 1217130"/>
              <a:gd name="connsiteY1105" fmla="*/ 182328 h 1216800"/>
              <a:gd name="connsiteX1106" fmla="*/ 189503 w 1217130"/>
              <a:gd name="connsiteY1106" fmla="*/ 170794 h 1216800"/>
              <a:gd name="connsiteX1107" fmla="*/ 201038 w 1217130"/>
              <a:gd name="connsiteY1107" fmla="*/ 160147 h 1216800"/>
              <a:gd name="connsiteX1108" fmla="*/ 213459 w 1217130"/>
              <a:gd name="connsiteY1108" fmla="*/ 146839 h 1216800"/>
              <a:gd name="connsiteX1109" fmla="*/ 230760 w 1217130"/>
              <a:gd name="connsiteY1109" fmla="*/ 133973 h 1216800"/>
              <a:gd name="connsiteX1110" fmla="*/ 249392 w 1217130"/>
              <a:gd name="connsiteY1110" fmla="*/ 120221 h 1216800"/>
              <a:gd name="connsiteX1111" fmla="*/ 260532 w 1217130"/>
              <a:gd name="connsiteY1111" fmla="*/ 112449 h 1216800"/>
              <a:gd name="connsiteX1112" fmla="*/ 268024 w 1217130"/>
              <a:gd name="connsiteY1112" fmla="*/ 105582 h 1216800"/>
              <a:gd name="connsiteX1113" fmla="*/ 281333 w 1217130"/>
              <a:gd name="connsiteY1113" fmla="*/ 97596 h 1216800"/>
              <a:gd name="connsiteX1114" fmla="*/ 295529 w 1217130"/>
              <a:gd name="connsiteY1114" fmla="*/ 90055 h 1216800"/>
              <a:gd name="connsiteX1115" fmla="*/ 297408 w 1217130"/>
              <a:gd name="connsiteY1115" fmla="*/ 89089 h 1216800"/>
              <a:gd name="connsiteX1116" fmla="*/ 302239 w 1217130"/>
              <a:gd name="connsiteY1116" fmla="*/ 84344 h 1216800"/>
              <a:gd name="connsiteX1117" fmla="*/ 310169 w 1217130"/>
              <a:gd name="connsiteY1117" fmla="*/ 78521 h 1216800"/>
              <a:gd name="connsiteX1118" fmla="*/ 318875 w 1217130"/>
              <a:gd name="connsiteY1118" fmla="*/ 74085 h 1216800"/>
              <a:gd name="connsiteX1119" fmla="*/ 325034 w 1217130"/>
              <a:gd name="connsiteY1119" fmla="*/ 72667 h 1216800"/>
              <a:gd name="connsiteX1120" fmla="*/ 326138 w 1217130"/>
              <a:gd name="connsiteY1120" fmla="*/ 71866 h 1216800"/>
              <a:gd name="connsiteX1121" fmla="*/ 446803 w 1217130"/>
              <a:gd name="connsiteY1121" fmla="*/ 23068 h 1216800"/>
              <a:gd name="connsiteX1122" fmla="*/ 451280 w 1217130"/>
              <a:gd name="connsiteY1122" fmla="*/ 22095 h 1216800"/>
              <a:gd name="connsiteX1123" fmla="*/ 463661 w 1217130"/>
              <a:gd name="connsiteY1123" fmla="*/ 17745 h 1216800"/>
              <a:gd name="connsiteX1124" fmla="*/ 472201 w 1217130"/>
              <a:gd name="connsiteY1124" fmla="*/ 16025 h 1216800"/>
              <a:gd name="connsiteX1125" fmla="*/ 476654 w 1217130"/>
              <a:gd name="connsiteY1125" fmla="*/ 15988 h 1216800"/>
              <a:gd name="connsiteX1126" fmla="*/ 478301 w 1217130"/>
              <a:gd name="connsiteY1126" fmla="*/ 15527 h 1216800"/>
              <a:gd name="connsiteX1127" fmla="*/ 579447 w 1217130"/>
              <a:gd name="connsiteY1127" fmla="*/ 2218 h 1216800"/>
              <a:gd name="connsiteX1128" fmla="*/ 608171 w 1217130"/>
              <a:gd name="connsiteY1128" fmla="*/ 2107 h 1216800"/>
              <a:gd name="connsiteX1129" fmla="*/ 638892 w 1217130"/>
              <a:gd name="connsiteY1129" fmla="*/ 2661 h 1216800"/>
              <a:gd name="connsiteX1130" fmla="*/ 639464 w 1217130"/>
              <a:gd name="connsiteY1130" fmla="*/ 3090 h 1216800"/>
              <a:gd name="connsiteX1131" fmla="*/ 654419 w 1217130"/>
              <a:gd name="connsiteY1131" fmla="*/ 1331 h 1216800"/>
              <a:gd name="connsiteX1132" fmla="*/ 668171 w 1217130"/>
              <a:gd name="connsiteY1132" fmla="*/ 3549 h 1216800"/>
              <a:gd name="connsiteX1133" fmla="*/ 681923 w 1217130"/>
              <a:gd name="connsiteY1133" fmla="*/ 6210 h 1216800"/>
              <a:gd name="connsiteX1134" fmla="*/ 689019 w 1217130"/>
              <a:gd name="connsiteY1134" fmla="*/ 7823 h 1216800"/>
              <a:gd name="connsiteX1135" fmla="*/ 681480 w 1217130"/>
              <a:gd name="connsiteY1135" fmla="*/ 5767 h 1216800"/>
              <a:gd name="connsiteX1136" fmla="*/ 667727 w 1217130"/>
              <a:gd name="connsiteY1136" fmla="*/ 3105 h 1216800"/>
              <a:gd name="connsiteX1137" fmla="*/ 653975 w 1217130"/>
              <a:gd name="connsiteY1137" fmla="*/ 887 h 1216800"/>
              <a:gd name="connsiteX1138" fmla="*/ 653975 w 1217130"/>
              <a:gd name="connsiteY1138" fmla="*/ 0 h 12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Lst>
            <a:rect l="l" t="t" r="r" b="b"/>
            <a:pathLst>
              <a:path w="1217130" h="1216800">
                <a:moveTo>
                  <a:pt x="670385" y="1210201"/>
                </a:moveTo>
                <a:lnTo>
                  <a:pt x="664622" y="1213304"/>
                </a:lnTo>
                <a:lnTo>
                  <a:pt x="664967" y="1213452"/>
                </a:lnTo>
                <a:close/>
                <a:moveTo>
                  <a:pt x="718300" y="1178701"/>
                </a:moveTo>
                <a:cubicBezTo>
                  <a:pt x="711202" y="1180476"/>
                  <a:pt x="706322" y="1182250"/>
                  <a:pt x="699668" y="1183138"/>
                </a:cubicBezTo>
                <a:cubicBezTo>
                  <a:pt x="693014" y="1184025"/>
                  <a:pt x="685029" y="1185355"/>
                  <a:pt x="671720" y="1186687"/>
                </a:cubicBezTo>
                <a:cubicBezTo>
                  <a:pt x="671720" y="1185355"/>
                  <a:pt x="670833" y="1184468"/>
                  <a:pt x="670389" y="1183138"/>
                </a:cubicBezTo>
                <a:cubicBezTo>
                  <a:pt x="676600" y="1183138"/>
                  <a:pt x="682367" y="1182250"/>
                  <a:pt x="689909" y="1181363"/>
                </a:cubicBezTo>
                <a:cubicBezTo>
                  <a:pt x="697007" y="1180476"/>
                  <a:pt x="705879" y="1180032"/>
                  <a:pt x="718300" y="1178701"/>
                </a:cubicBezTo>
                <a:close/>
                <a:moveTo>
                  <a:pt x="766766" y="1174057"/>
                </a:moveTo>
                <a:lnTo>
                  <a:pt x="765628" y="1174379"/>
                </a:lnTo>
                <a:lnTo>
                  <a:pt x="766211" y="1174265"/>
                </a:lnTo>
                <a:close/>
                <a:moveTo>
                  <a:pt x="419077" y="1167389"/>
                </a:moveTo>
                <a:cubicBezTo>
                  <a:pt x="423181" y="1168054"/>
                  <a:pt x="429502" y="1169829"/>
                  <a:pt x="438818" y="1172491"/>
                </a:cubicBezTo>
                <a:cubicBezTo>
                  <a:pt x="441480" y="1172934"/>
                  <a:pt x="444586" y="1172934"/>
                  <a:pt x="447247" y="1172934"/>
                </a:cubicBezTo>
                <a:cubicBezTo>
                  <a:pt x="455233" y="1176927"/>
                  <a:pt x="462774" y="1180920"/>
                  <a:pt x="470759" y="1184469"/>
                </a:cubicBezTo>
                <a:cubicBezTo>
                  <a:pt x="473865" y="1184912"/>
                  <a:pt x="477857" y="1185799"/>
                  <a:pt x="481406" y="1186687"/>
                </a:cubicBezTo>
                <a:lnTo>
                  <a:pt x="482072" y="1186909"/>
                </a:lnTo>
                <a:lnTo>
                  <a:pt x="484512" y="1184469"/>
                </a:lnTo>
                <a:cubicBezTo>
                  <a:pt x="487617" y="1185356"/>
                  <a:pt x="490722" y="1186243"/>
                  <a:pt x="493827" y="1187130"/>
                </a:cubicBezTo>
                <a:cubicBezTo>
                  <a:pt x="496933" y="1188018"/>
                  <a:pt x="500038" y="1188461"/>
                  <a:pt x="503144" y="1189348"/>
                </a:cubicBezTo>
                <a:lnTo>
                  <a:pt x="521500" y="1193617"/>
                </a:lnTo>
                <a:lnTo>
                  <a:pt x="521776" y="1193341"/>
                </a:lnTo>
                <a:cubicBezTo>
                  <a:pt x="528430" y="1194228"/>
                  <a:pt x="535972" y="1195559"/>
                  <a:pt x="543070" y="1196890"/>
                </a:cubicBezTo>
                <a:cubicBezTo>
                  <a:pt x="546175" y="1197333"/>
                  <a:pt x="549724" y="1197777"/>
                  <a:pt x="553273" y="1198665"/>
                </a:cubicBezTo>
                <a:cubicBezTo>
                  <a:pt x="556822" y="1199108"/>
                  <a:pt x="560371" y="1199552"/>
                  <a:pt x="563476" y="1199552"/>
                </a:cubicBezTo>
                <a:cubicBezTo>
                  <a:pt x="569687" y="1199552"/>
                  <a:pt x="576341" y="1199995"/>
                  <a:pt x="584326" y="1200439"/>
                </a:cubicBezTo>
                <a:cubicBezTo>
                  <a:pt x="592311" y="1200439"/>
                  <a:pt x="601628" y="1200882"/>
                  <a:pt x="612718" y="1199995"/>
                </a:cubicBezTo>
                <a:lnTo>
                  <a:pt x="613950" y="1199995"/>
                </a:lnTo>
                <a:lnTo>
                  <a:pt x="616578" y="1198517"/>
                </a:lnTo>
                <a:lnTo>
                  <a:pt x="616944" y="1198368"/>
                </a:lnTo>
                <a:lnTo>
                  <a:pt x="622922" y="1196446"/>
                </a:lnTo>
                <a:cubicBezTo>
                  <a:pt x="625140" y="1196446"/>
                  <a:pt x="627358" y="1196335"/>
                  <a:pt x="629243" y="1196335"/>
                </a:cubicBezTo>
                <a:cubicBezTo>
                  <a:pt x="631128" y="1196335"/>
                  <a:pt x="632681" y="1196446"/>
                  <a:pt x="633568" y="1196890"/>
                </a:cubicBezTo>
                <a:lnTo>
                  <a:pt x="634733" y="1199995"/>
                </a:lnTo>
                <a:lnTo>
                  <a:pt x="644659" y="1199995"/>
                </a:lnTo>
                <a:cubicBezTo>
                  <a:pt x="643771" y="1201326"/>
                  <a:pt x="642441" y="1203101"/>
                  <a:pt x="641554" y="1204431"/>
                </a:cubicBezTo>
                <a:cubicBezTo>
                  <a:pt x="641110" y="1204875"/>
                  <a:pt x="640666" y="1205319"/>
                  <a:pt x="639779" y="1206650"/>
                </a:cubicBezTo>
                <a:cubicBezTo>
                  <a:pt x="638448" y="1207537"/>
                  <a:pt x="636230" y="1208424"/>
                  <a:pt x="634012" y="1209311"/>
                </a:cubicBezTo>
                <a:cubicBezTo>
                  <a:pt x="630019" y="1209311"/>
                  <a:pt x="627358" y="1209311"/>
                  <a:pt x="623365" y="1209311"/>
                </a:cubicBezTo>
                <a:cubicBezTo>
                  <a:pt x="618929" y="1208868"/>
                  <a:pt x="614049" y="1208868"/>
                  <a:pt x="609613" y="1208424"/>
                </a:cubicBezTo>
                <a:cubicBezTo>
                  <a:pt x="599409" y="1207980"/>
                  <a:pt x="589650" y="1207980"/>
                  <a:pt x="579890" y="1207537"/>
                </a:cubicBezTo>
                <a:cubicBezTo>
                  <a:pt x="572792" y="1207093"/>
                  <a:pt x="565251" y="1206650"/>
                  <a:pt x="557709" y="1205763"/>
                </a:cubicBezTo>
                <a:cubicBezTo>
                  <a:pt x="551498" y="1205319"/>
                  <a:pt x="544844" y="1203988"/>
                  <a:pt x="538190" y="1203101"/>
                </a:cubicBezTo>
                <a:cubicBezTo>
                  <a:pt x="531535" y="1202214"/>
                  <a:pt x="525325" y="1201326"/>
                  <a:pt x="518670" y="1199995"/>
                </a:cubicBezTo>
                <a:cubicBezTo>
                  <a:pt x="508911" y="1198221"/>
                  <a:pt x="498264" y="1197333"/>
                  <a:pt x="488948" y="1195559"/>
                </a:cubicBezTo>
                <a:cubicBezTo>
                  <a:pt x="479631" y="1193341"/>
                  <a:pt x="471203" y="1191123"/>
                  <a:pt x="465879" y="1188018"/>
                </a:cubicBezTo>
                <a:lnTo>
                  <a:pt x="466146" y="1187824"/>
                </a:lnTo>
                <a:lnTo>
                  <a:pt x="452571" y="1183581"/>
                </a:lnTo>
                <a:cubicBezTo>
                  <a:pt x="449022" y="1181807"/>
                  <a:pt x="445029" y="1180032"/>
                  <a:pt x="440593" y="1178258"/>
                </a:cubicBezTo>
                <a:cubicBezTo>
                  <a:pt x="435713" y="1176927"/>
                  <a:pt x="431277" y="1175596"/>
                  <a:pt x="426841" y="1173822"/>
                </a:cubicBezTo>
                <a:cubicBezTo>
                  <a:pt x="421961" y="1172047"/>
                  <a:pt x="417524" y="1170716"/>
                  <a:pt x="412645" y="1168942"/>
                </a:cubicBezTo>
                <a:cubicBezTo>
                  <a:pt x="413089" y="1167167"/>
                  <a:pt x="414974" y="1166724"/>
                  <a:pt x="419077" y="1167389"/>
                </a:cubicBezTo>
                <a:close/>
                <a:moveTo>
                  <a:pt x="680216" y="1157878"/>
                </a:moveTo>
                <a:lnTo>
                  <a:pt x="673438" y="1158912"/>
                </a:lnTo>
                <a:lnTo>
                  <a:pt x="626563" y="1161279"/>
                </a:lnTo>
                <a:lnTo>
                  <a:pt x="641997" y="1163174"/>
                </a:lnTo>
                <a:cubicBezTo>
                  <a:pt x="642884" y="1162731"/>
                  <a:pt x="644215" y="1162731"/>
                  <a:pt x="645990" y="1162287"/>
                </a:cubicBezTo>
                <a:cubicBezTo>
                  <a:pt x="655306" y="1160957"/>
                  <a:pt x="664178" y="1160069"/>
                  <a:pt x="673494" y="1159182"/>
                </a:cubicBezTo>
                <a:cubicBezTo>
                  <a:pt x="674492" y="1158960"/>
                  <a:pt x="676128" y="1158655"/>
                  <a:pt x="678020" y="1158302"/>
                </a:cubicBezTo>
                <a:close/>
                <a:moveTo>
                  <a:pt x="722331" y="1151450"/>
                </a:moveTo>
                <a:lnTo>
                  <a:pt x="699310" y="1154964"/>
                </a:lnTo>
                <a:lnTo>
                  <a:pt x="707210" y="1155189"/>
                </a:lnTo>
                <a:cubicBezTo>
                  <a:pt x="712090" y="1154968"/>
                  <a:pt x="715749" y="1154080"/>
                  <a:pt x="718577" y="1153082"/>
                </a:cubicBezTo>
                <a:close/>
                <a:moveTo>
                  <a:pt x="806369" y="1150424"/>
                </a:moveTo>
                <a:lnTo>
                  <a:pt x="734163" y="1169653"/>
                </a:lnTo>
                <a:lnTo>
                  <a:pt x="770703" y="1161511"/>
                </a:lnTo>
                <a:close/>
                <a:moveTo>
                  <a:pt x="343440" y="1141437"/>
                </a:moveTo>
                <a:cubicBezTo>
                  <a:pt x="366952" y="1149866"/>
                  <a:pt x="382035" y="1157408"/>
                  <a:pt x="394456" y="1163174"/>
                </a:cubicBezTo>
                <a:cubicBezTo>
                  <a:pt x="400223" y="1165393"/>
                  <a:pt x="406434" y="1167167"/>
                  <a:pt x="412645" y="1168942"/>
                </a:cubicBezTo>
                <a:cubicBezTo>
                  <a:pt x="417524" y="1170716"/>
                  <a:pt x="421961" y="1172047"/>
                  <a:pt x="426397" y="1173821"/>
                </a:cubicBezTo>
                <a:cubicBezTo>
                  <a:pt x="430833" y="1175596"/>
                  <a:pt x="435269" y="1176927"/>
                  <a:pt x="440149" y="1178258"/>
                </a:cubicBezTo>
                <a:cubicBezTo>
                  <a:pt x="444586" y="1180032"/>
                  <a:pt x="448578" y="1181807"/>
                  <a:pt x="452127" y="1183581"/>
                </a:cubicBezTo>
                <a:cubicBezTo>
                  <a:pt x="451240" y="1184025"/>
                  <a:pt x="450352" y="1184912"/>
                  <a:pt x="449465" y="1185799"/>
                </a:cubicBezTo>
                <a:cubicBezTo>
                  <a:pt x="447247" y="1185355"/>
                  <a:pt x="444586" y="1184912"/>
                  <a:pt x="442367" y="1184468"/>
                </a:cubicBezTo>
                <a:cubicBezTo>
                  <a:pt x="433939" y="1181807"/>
                  <a:pt x="425510" y="1178258"/>
                  <a:pt x="417081" y="1175152"/>
                </a:cubicBezTo>
                <a:lnTo>
                  <a:pt x="404660" y="1170272"/>
                </a:lnTo>
                <a:cubicBezTo>
                  <a:pt x="400667" y="1168498"/>
                  <a:pt x="396231" y="1166723"/>
                  <a:pt x="392238" y="1164949"/>
                </a:cubicBezTo>
                <a:cubicBezTo>
                  <a:pt x="386471" y="1163174"/>
                  <a:pt x="381148" y="1160957"/>
                  <a:pt x="375824" y="1159182"/>
                </a:cubicBezTo>
                <a:cubicBezTo>
                  <a:pt x="370944" y="1156964"/>
                  <a:pt x="366064" y="1155189"/>
                  <a:pt x="361628" y="1152971"/>
                </a:cubicBezTo>
                <a:cubicBezTo>
                  <a:pt x="357192" y="1151197"/>
                  <a:pt x="353643" y="1148979"/>
                  <a:pt x="350538" y="1147204"/>
                </a:cubicBezTo>
                <a:cubicBezTo>
                  <a:pt x="347432" y="1144986"/>
                  <a:pt x="345214" y="1143212"/>
                  <a:pt x="343440" y="1141437"/>
                </a:cubicBezTo>
                <a:close/>
                <a:moveTo>
                  <a:pt x="364290" y="1130347"/>
                </a:moveTo>
                <a:cubicBezTo>
                  <a:pt x="372719" y="1134783"/>
                  <a:pt x="379817" y="1138775"/>
                  <a:pt x="388689" y="1142768"/>
                </a:cubicBezTo>
                <a:cubicBezTo>
                  <a:pt x="387802" y="1143212"/>
                  <a:pt x="386915" y="1143656"/>
                  <a:pt x="385584" y="1144543"/>
                </a:cubicBezTo>
                <a:cubicBezTo>
                  <a:pt x="376268" y="1140107"/>
                  <a:pt x="366508" y="1135227"/>
                  <a:pt x="357192" y="1130790"/>
                </a:cubicBezTo>
                <a:cubicBezTo>
                  <a:pt x="359854" y="1130790"/>
                  <a:pt x="361629" y="1130790"/>
                  <a:pt x="364290" y="1130347"/>
                </a:cubicBezTo>
                <a:close/>
                <a:moveTo>
                  <a:pt x="274235" y="1100181"/>
                </a:moveTo>
                <a:cubicBezTo>
                  <a:pt x="288874" y="1106391"/>
                  <a:pt x="296416" y="1112158"/>
                  <a:pt x="304401" y="1117038"/>
                </a:cubicBezTo>
                <a:cubicBezTo>
                  <a:pt x="306176" y="1119256"/>
                  <a:pt x="311943" y="1123692"/>
                  <a:pt x="310612" y="1124136"/>
                </a:cubicBezTo>
                <a:cubicBezTo>
                  <a:pt x="305288" y="1121474"/>
                  <a:pt x="300408" y="1119256"/>
                  <a:pt x="296416" y="1116594"/>
                </a:cubicBezTo>
                <a:cubicBezTo>
                  <a:pt x="292423" y="1114377"/>
                  <a:pt x="288874" y="1112158"/>
                  <a:pt x="285769" y="1109940"/>
                </a:cubicBezTo>
                <a:cubicBezTo>
                  <a:pt x="280002" y="1105948"/>
                  <a:pt x="276453" y="1102842"/>
                  <a:pt x="274235" y="1100181"/>
                </a:cubicBezTo>
                <a:close/>
                <a:moveTo>
                  <a:pt x="327133" y="1088797"/>
                </a:moveTo>
                <a:lnTo>
                  <a:pt x="327137" y="1088924"/>
                </a:lnTo>
                <a:lnTo>
                  <a:pt x="328635" y="1090737"/>
                </a:lnTo>
                <a:lnTo>
                  <a:pt x="328800" y="1089977"/>
                </a:lnTo>
                <a:close/>
                <a:moveTo>
                  <a:pt x="974993" y="1059677"/>
                </a:moveTo>
                <a:lnTo>
                  <a:pt x="973382" y="1059811"/>
                </a:lnTo>
                <a:cubicBezTo>
                  <a:pt x="965841" y="1066022"/>
                  <a:pt x="956081" y="1072676"/>
                  <a:pt x="946765" y="1078887"/>
                </a:cubicBezTo>
                <a:cubicBezTo>
                  <a:pt x="937449" y="1085098"/>
                  <a:pt x="927689" y="1089977"/>
                  <a:pt x="920591" y="1093083"/>
                </a:cubicBezTo>
                <a:cubicBezTo>
                  <a:pt x="914824" y="1096632"/>
                  <a:pt x="908614" y="1100181"/>
                  <a:pt x="901959" y="1104173"/>
                </a:cubicBezTo>
                <a:cubicBezTo>
                  <a:pt x="898410" y="1105504"/>
                  <a:pt x="895305" y="1107279"/>
                  <a:pt x="891756" y="1108609"/>
                </a:cubicBezTo>
                <a:cubicBezTo>
                  <a:pt x="888207" y="1109940"/>
                  <a:pt x="884658" y="1111271"/>
                  <a:pt x="881109" y="1113045"/>
                </a:cubicBezTo>
                <a:cubicBezTo>
                  <a:pt x="878447" y="1115264"/>
                  <a:pt x="873124" y="1117482"/>
                  <a:pt x="868244" y="1119700"/>
                </a:cubicBezTo>
                <a:cubicBezTo>
                  <a:pt x="863364" y="1121918"/>
                  <a:pt x="858928" y="1123692"/>
                  <a:pt x="858484" y="1125467"/>
                </a:cubicBezTo>
                <a:cubicBezTo>
                  <a:pt x="854048" y="1127241"/>
                  <a:pt x="849168" y="1129460"/>
                  <a:pt x="844288" y="1131234"/>
                </a:cubicBezTo>
                <a:cubicBezTo>
                  <a:pt x="839409" y="1133452"/>
                  <a:pt x="834529" y="1134783"/>
                  <a:pt x="829649" y="1136558"/>
                </a:cubicBezTo>
                <a:cubicBezTo>
                  <a:pt x="828762" y="1137445"/>
                  <a:pt x="826987" y="1139219"/>
                  <a:pt x="825656" y="1140550"/>
                </a:cubicBezTo>
                <a:cubicBezTo>
                  <a:pt x="823438" y="1141437"/>
                  <a:pt x="821664" y="1141881"/>
                  <a:pt x="819446" y="1142768"/>
                </a:cubicBezTo>
                <a:cubicBezTo>
                  <a:pt x="814122" y="1144099"/>
                  <a:pt x="808799" y="1144543"/>
                  <a:pt x="803919" y="1145430"/>
                </a:cubicBezTo>
                <a:cubicBezTo>
                  <a:pt x="796821" y="1147648"/>
                  <a:pt x="790167" y="1149866"/>
                  <a:pt x="783956" y="1151641"/>
                </a:cubicBezTo>
                <a:cubicBezTo>
                  <a:pt x="777745" y="1153415"/>
                  <a:pt x="771534" y="1155190"/>
                  <a:pt x="765768" y="1157408"/>
                </a:cubicBezTo>
                <a:cubicBezTo>
                  <a:pt x="759557" y="1159626"/>
                  <a:pt x="752902" y="1160957"/>
                  <a:pt x="745804" y="1163175"/>
                </a:cubicBezTo>
                <a:cubicBezTo>
                  <a:pt x="738706" y="1165393"/>
                  <a:pt x="730721" y="1167611"/>
                  <a:pt x="720962" y="1169386"/>
                </a:cubicBezTo>
                <a:cubicBezTo>
                  <a:pt x="697893" y="1170716"/>
                  <a:pt x="689465" y="1173378"/>
                  <a:pt x="685916" y="1175152"/>
                </a:cubicBezTo>
                <a:cubicBezTo>
                  <a:pt x="685472" y="1175596"/>
                  <a:pt x="685472" y="1176040"/>
                  <a:pt x="685029" y="1176484"/>
                </a:cubicBezTo>
                <a:lnTo>
                  <a:pt x="668178" y="1180696"/>
                </a:lnTo>
                <a:lnTo>
                  <a:pt x="668615" y="1180920"/>
                </a:lnTo>
                <a:lnTo>
                  <a:pt x="687327" y="1176241"/>
                </a:lnTo>
                <a:lnTo>
                  <a:pt x="687690" y="1175152"/>
                </a:lnTo>
                <a:cubicBezTo>
                  <a:pt x="691239" y="1172935"/>
                  <a:pt x="700112" y="1170716"/>
                  <a:pt x="722737" y="1169386"/>
                </a:cubicBezTo>
                <a:cubicBezTo>
                  <a:pt x="732052" y="1167611"/>
                  <a:pt x="740038" y="1165393"/>
                  <a:pt x="747579" y="1163175"/>
                </a:cubicBezTo>
                <a:cubicBezTo>
                  <a:pt x="754677" y="1160957"/>
                  <a:pt x="761331" y="1159626"/>
                  <a:pt x="767542" y="1157408"/>
                </a:cubicBezTo>
                <a:cubicBezTo>
                  <a:pt x="773753" y="1155633"/>
                  <a:pt x="779520" y="1153859"/>
                  <a:pt x="785731" y="1151641"/>
                </a:cubicBezTo>
                <a:cubicBezTo>
                  <a:pt x="791942" y="1149866"/>
                  <a:pt x="798152" y="1147648"/>
                  <a:pt x="805694" y="1145430"/>
                </a:cubicBezTo>
                <a:cubicBezTo>
                  <a:pt x="811017" y="1144543"/>
                  <a:pt x="816340" y="1144099"/>
                  <a:pt x="821221" y="1142768"/>
                </a:cubicBezTo>
                <a:lnTo>
                  <a:pt x="810710" y="1149075"/>
                </a:lnTo>
                <a:lnTo>
                  <a:pt x="811017" y="1148979"/>
                </a:lnTo>
                <a:cubicBezTo>
                  <a:pt x="814566" y="1146761"/>
                  <a:pt x="819002" y="1144099"/>
                  <a:pt x="822108" y="1142324"/>
                </a:cubicBezTo>
                <a:cubicBezTo>
                  <a:pt x="824326" y="1141437"/>
                  <a:pt x="826100" y="1140994"/>
                  <a:pt x="828318" y="1140107"/>
                </a:cubicBezTo>
                <a:lnTo>
                  <a:pt x="828732" y="1139992"/>
                </a:lnTo>
                <a:lnTo>
                  <a:pt x="831424" y="1137001"/>
                </a:lnTo>
                <a:cubicBezTo>
                  <a:pt x="836304" y="1135227"/>
                  <a:pt x="841183" y="1133452"/>
                  <a:pt x="846063" y="1131678"/>
                </a:cubicBezTo>
                <a:cubicBezTo>
                  <a:pt x="850943" y="1129460"/>
                  <a:pt x="855823" y="1127685"/>
                  <a:pt x="860259" y="1125911"/>
                </a:cubicBezTo>
                <a:cubicBezTo>
                  <a:pt x="860703" y="1124136"/>
                  <a:pt x="865139" y="1122362"/>
                  <a:pt x="870019" y="1120143"/>
                </a:cubicBezTo>
                <a:cubicBezTo>
                  <a:pt x="874899" y="1117926"/>
                  <a:pt x="880222" y="1115707"/>
                  <a:pt x="882884" y="1113489"/>
                </a:cubicBezTo>
                <a:cubicBezTo>
                  <a:pt x="886433" y="1112158"/>
                  <a:pt x="889982" y="1110828"/>
                  <a:pt x="893531" y="1109053"/>
                </a:cubicBezTo>
                <a:lnTo>
                  <a:pt x="900832" y="1105879"/>
                </a:lnTo>
                <a:lnTo>
                  <a:pt x="904621" y="1103286"/>
                </a:lnTo>
                <a:cubicBezTo>
                  <a:pt x="910832" y="1099293"/>
                  <a:pt x="917486" y="1095744"/>
                  <a:pt x="923253" y="1092196"/>
                </a:cubicBezTo>
                <a:cubicBezTo>
                  <a:pt x="930351" y="1089534"/>
                  <a:pt x="939667" y="1084210"/>
                  <a:pt x="949427" y="1078000"/>
                </a:cubicBezTo>
                <a:close/>
                <a:moveTo>
                  <a:pt x="214270" y="1053542"/>
                </a:moveTo>
                <a:lnTo>
                  <a:pt x="215955" y="1054987"/>
                </a:lnTo>
                <a:lnTo>
                  <a:pt x="216529" y="1055280"/>
                </a:lnTo>
                <a:close/>
                <a:moveTo>
                  <a:pt x="977971" y="1041961"/>
                </a:moveTo>
                <a:lnTo>
                  <a:pt x="977819" y="1042066"/>
                </a:lnTo>
                <a:lnTo>
                  <a:pt x="977819" y="1042193"/>
                </a:lnTo>
                <a:lnTo>
                  <a:pt x="978524" y="1042293"/>
                </a:lnTo>
                <a:lnTo>
                  <a:pt x="978706" y="1042066"/>
                </a:lnTo>
                <a:close/>
                <a:moveTo>
                  <a:pt x="987555" y="1035339"/>
                </a:moveTo>
                <a:lnTo>
                  <a:pt x="984936" y="1037149"/>
                </a:lnTo>
                <a:lnTo>
                  <a:pt x="984473" y="1037630"/>
                </a:lnTo>
                <a:lnTo>
                  <a:pt x="986269" y="1036480"/>
                </a:lnTo>
                <a:close/>
                <a:moveTo>
                  <a:pt x="178048" y="1012994"/>
                </a:moveTo>
                <a:lnTo>
                  <a:pt x="194802" y="1032720"/>
                </a:lnTo>
                <a:lnTo>
                  <a:pt x="181518" y="1016779"/>
                </a:lnTo>
                <a:close/>
                <a:moveTo>
                  <a:pt x="1018965" y="1012981"/>
                </a:moveTo>
                <a:lnTo>
                  <a:pt x="1018925" y="1012995"/>
                </a:lnTo>
                <a:lnTo>
                  <a:pt x="1018632" y="1015005"/>
                </a:lnTo>
                <a:cubicBezTo>
                  <a:pt x="1015083" y="1018554"/>
                  <a:pt x="1013752" y="1020772"/>
                  <a:pt x="1011534" y="1022991"/>
                </a:cubicBezTo>
                <a:cubicBezTo>
                  <a:pt x="1009759" y="1025208"/>
                  <a:pt x="1007541" y="1027870"/>
                  <a:pt x="1003105" y="1032306"/>
                </a:cubicBezTo>
                <a:lnTo>
                  <a:pt x="1003613" y="1032189"/>
                </a:lnTo>
                <a:lnTo>
                  <a:pt x="1011534" y="1023434"/>
                </a:lnTo>
                <a:cubicBezTo>
                  <a:pt x="1013308" y="1021216"/>
                  <a:pt x="1015083" y="1018998"/>
                  <a:pt x="1018632" y="1015449"/>
                </a:cubicBezTo>
                <a:cubicBezTo>
                  <a:pt x="1019187" y="1014007"/>
                  <a:pt x="1019269" y="1013231"/>
                  <a:pt x="1018965" y="1012981"/>
                </a:cubicBezTo>
                <a:close/>
                <a:moveTo>
                  <a:pt x="221408" y="1002992"/>
                </a:moveTo>
                <a:lnTo>
                  <a:pt x="222287" y="1004061"/>
                </a:lnTo>
                <a:lnTo>
                  <a:pt x="222331" y="1003915"/>
                </a:lnTo>
                <a:close/>
                <a:moveTo>
                  <a:pt x="155788" y="992824"/>
                </a:moveTo>
                <a:cubicBezTo>
                  <a:pt x="157119" y="991493"/>
                  <a:pt x="161555" y="993711"/>
                  <a:pt x="167322" y="1000366"/>
                </a:cubicBezTo>
                <a:lnTo>
                  <a:pt x="167889" y="1001033"/>
                </a:lnTo>
                <a:lnTo>
                  <a:pt x="173145" y="1002196"/>
                </a:lnTo>
                <a:cubicBezTo>
                  <a:pt x="175862" y="1004025"/>
                  <a:pt x="179522" y="1007464"/>
                  <a:pt x="185067" y="1013230"/>
                </a:cubicBezTo>
                <a:cubicBezTo>
                  <a:pt x="190834" y="1018111"/>
                  <a:pt x="197045" y="1022547"/>
                  <a:pt x="201481" y="1026539"/>
                </a:cubicBezTo>
                <a:cubicBezTo>
                  <a:pt x="205917" y="1030532"/>
                  <a:pt x="208579" y="1034081"/>
                  <a:pt x="208579" y="1036299"/>
                </a:cubicBezTo>
                <a:cubicBezTo>
                  <a:pt x="209910" y="1038073"/>
                  <a:pt x="210797" y="1039404"/>
                  <a:pt x="212571" y="1041179"/>
                </a:cubicBezTo>
                <a:cubicBezTo>
                  <a:pt x="218339" y="1046058"/>
                  <a:pt x="223218" y="1050495"/>
                  <a:pt x="229429" y="1055375"/>
                </a:cubicBezTo>
                <a:cubicBezTo>
                  <a:pt x="228098" y="1057149"/>
                  <a:pt x="225880" y="1058036"/>
                  <a:pt x="224549" y="1059367"/>
                </a:cubicBezTo>
                <a:lnTo>
                  <a:pt x="208850" y="1041923"/>
                </a:lnTo>
                <a:lnTo>
                  <a:pt x="208136" y="1042066"/>
                </a:lnTo>
                <a:lnTo>
                  <a:pt x="222992" y="1058573"/>
                </a:lnTo>
                <a:lnTo>
                  <a:pt x="224549" y="1059367"/>
                </a:lnTo>
                <a:cubicBezTo>
                  <a:pt x="225880" y="1058036"/>
                  <a:pt x="227655" y="1056705"/>
                  <a:pt x="229429" y="1055375"/>
                </a:cubicBezTo>
                <a:cubicBezTo>
                  <a:pt x="242738" y="1066909"/>
                  <a:pt x="256934" y="1078443"/>
                  <a:pt x="271573" y="1088646"/>
                </a:cubicBezTo>
                <a:cubicBezTo>
                  <a:pt x="268912" y="1089533"/>
                  <a:pt x="266694" y="1090421"/>
                  <a:pt x="263145" y="1091308"/>
                </a:cubicBezTo>
                <a:cubicBezTo>
                  <a:pt x="264475" y="1092195"/>
                  <a:pt x="264919" y="1092639"/>
                  <a:pt x="266250" y="1093526"/>
                </a:cubicBezTo>
                <a:cubicBezTo>
                  <a:pt x="261814" y="1093526"/>
                  <a:pt x="258265" y="1093970"/>
                  <a:pt x="253828" y="1093970"/>
                </a:cubicBezTo>
                <a:cubicBezTo>
                  <a:pt x="251167" y="1092195"/>
                  <a:pt x="248505" y="1090421"/>
                  <a:pt x="245843" y="1088646"/>
                </a:cubicBezTo>
                <a:cubicBezTo>
                  <a:pt x="243181" y="1086872"/>
                  <a:pt x="240964" y="1084654"/>
                  <a:pt x="238302" y="1082879"/>
                </a:cubicBezTo>
                <a:cubicBezTo>
                  <a:pt x="232091" y="1077556"/>
                  <a:pt x="225437" y="1072676"/>
                  <a:pt x="219670" y="1067352"/>
                </a:cubicBezTo>
                <a:cubicBezTo>
                  <a:pt x="213902" y="1062029"/>
                  <a:pt x="208136" y="1056705"/>
                  <a:pt x="202368" y="1051826"/>
                </a:cubicBezTo>
                <a:cubicBezTo>
                  <a:pt x="196601" y="1046502"/>
                  <a:pt x="191721" y="1041179"/>
                  <a:pt x="186398" y="1036299"/>
                </a:cubicBezTo>
                <a:cubicBezTo>
                  <a:pt x="183736" y="1033637"/>
                  <a:pt x="181074" y="1030975"/>
                  <a:pt x="178857" y="1028757"/>
                </a:cubicBezTo>
                <a:cubicBezTo>
                  <a:pt x="176638" y="1026096"/>
                  <a:pt x="173977" y="1023434"/>
                  <a:pt x="171759" y="1020772"/>
                </a:cubicBezTo>
                <a:cubicBezTo>
                  <a:pt x="172202" y="1019885"/>
                  <a:pt x="176638" y="1022547"/>
                  <a:pt x="174420" y="1017223"/>
                </a:cubicBezTo>
                <a:cubicBezTo>
                  <a:pt x="177525" y="1019885"/>
                  <a:pt x="180631" y="1022547"/>
                  <a:pt x="183293" y="1025208"/>
                </a:cubicBezTo>
                <a:cubicBezTo>
                  <a:pt x="186842" y="1027870"/>
                  <a:pt x="189947" y="1030532"/>
                  <a:pt x="193052" y="1032750"/>
                </a:cubicBezTo>
                <a:cubicBezTo>
                  <a:pt x="197045" y="1037186"/>
                  <a:pt x="201038" y="1041179"/>
                  <a:pt x="205030" y="1045615"/>
                </a:cubicBezTo>
                <a:lnTo>
                  <a:pt x="206048" y="1046488"/>
                </a:lnTo>
                <a:lnTo>
                  <a:pt x="193052" y="1032750"/>
                </a:lnTo>
                <a:cubicBezTo>
                  <a:pt x="189947" y="1030088"/>
                  <a:pt x="186842" y="1027870"/>
                  <a:pt x="183736" y="1025208"/>
                </a:cubicBezTo>
                <a:cubicBezTo>
                  <a:pt x="180631" y="1022547"/>
                  <a:pt x="177969" y="1019885"/>
                  <a:pt x="174864" y="1017223"/>
                </a:cubicBezTo>
                <a:cubicBezTo>
                  <a:pt x="171759" y="1013230"/>
                  <a:pt x="168210" y="1009238"/>
                  <a:pt x="165104" y="1005245"/>
                </a:cubicBezTo>
                <a:cubicBezTo>
                  <a:pt x="161999" y="1001253"/>
                  <a:pt x="158893" y="996817"/>
                  <a:pt x="155788" y="992824"/>
                </a:cubicBezTo>
                <a:close/>
                <a:moveTo>
                  <a:pt x="1133086" y="922288"/>
                </a:moveTo>
                <a:lnTo>
                  <a:pt x="1132861" y="922385"/>
                </a:lnTo>
                <a:lnTo>
                  <a:pt x="1128016" y="934013"/>
                </a:lnTo>
                <a:close/>
                <a:moveTo>
                  <a:pt x="1128429" y="866712"/>
                </a:moveTo>
                <a:lnTo>
                  <a:pt x="1116672" y="883693"/>
                </a:lnTo>
                <a:cubicBezTo>
                  <a:pt x="1114454" y="887242"/>
                  <a:pt x="1112680" y="890791"/>
                  <a:pt x="1110905" y="894340"/>
                </a:cubicBezTo>
                <a:cubicBezTo>
                  <a:pt x="1108687" y="897889"/>
                  <a:pt x="1106913" y="900995"/>
                  <a:pt x="1105138" y="904100"/>
                </a:cubicBezTo>
                <a:cubicBezTo>
                  <a:pt x="1100702" y="910310"/>
                  <a:pt x="1096266" y="916521"/>
                  <a:pt x="1091386" y="922288"/>
                </a:cubicBezTo>
                <a:cubicBezTo>
                  <a:pt x="1087393" y="928499"/>
                  <a:pt x="1083844" y="934266"/>
                  <a:pt x="1079408" y="940477"/>
                </a:cubicBezTo>
                <a:cubicBezTo>
                  <a:pt x="1075859" y="945357"/>
                  <a:pt x="1072310" y="950236"/>
                  <a:pt x="1068761" y="955116"/>
                </a:cubicBezTo>
                <a:lnTo>
                  <a:pt x="1067873" y="955659"/>
                </a:lnTo>
                <a:lnTo>
                  <a:pt x="1067147" y="956735"/>
                </a:lnTo>
                <a:lnTo>
                  <a:pt x="1068317" y="956004"/>
                </a:lnTo>
                <a:cubicBezTo>
                  <a:pt x="1071866" y="951124"/>
                  <a:pt x="1075415" y="946244"/>
                  <a:pt x="1078964" y="941364"/>
                </a:cubicBezTo>
                <a:cubicBezTo>
                  <a:pt x="1082957" y="935154"/>
                  <a:pt x="1086950" y="929386"/>
                  <a:pt x="1090942" y="923176"/>
                </a:cubicBezTo>
                <a:cubicBezTo>
                  <a:pt x="1095822" y="917409"/>
                  <a:pt x="1100258" y="911198"/>
                  <a:pt x="1104694" y="904987"/>
                </a:cubicBezTo>
                <a:cubicBezTo>
                  <a:pt x="1106469" y="901882"/>
                  <a:pt x="1108687" y="898777"/>
                  <a:pt x="1110462" y="895228"/>
                </a:cubicBezTo>
                <a:cubicBezTo>
                  <a:pt x="1112236" y="891679"/>
                  <a:pt x="1114454" y="888130"/>
                  <a:pt x="1116229" y="884581"/>
                </a:cubicBezTo>
                <a:cubicBezTo>
                  <a:pt x="1120221" y="877483"/>
                  <a:pt x="1124658" y="871272"/>
                  <a:pt x="1128207" y="867279"/>
                </a:cubicBezTo>
                <a:close/>
                <a:moveTo>
                  <a:pt x="1174343" y="860625"/>
                </a:moveTo>
                <a:cubicBezTo>
                  <a:pt x="1173012" y="866392"/>
                  <a:pt x="1171238" y="871716"/>
                  <a:pt x="1168576" y="877926"/>
                </a:cubicBezTo>
                <a:cubicBezTo>
                  <a:pt x="1165914" y="883694"/>
                  <a:pt x="1162809" y="889904"/>
                  <a:pt x="1158373" y="896558"/>
                </a:cubicBezTo>
                <a:cubicBezTo>
                  <a:pt x="1154824" y="903656"/>
                  <a:pt x="1151275" y="910311"/>
                  <a:pt x="1148169" y="915634"/>
                </a:cubicBezTo>
                <a:cubicBezTo>
                  <a:pt x="1144620" y="920958"/>
                  <a:pt x="1141515" y="924950"/>
                  <a:pt x="1138854" y="927612"/>
                </a:cubicBezTo>
                <a:lnTo>
                  <a:pt x="1145064" y="915190"/>
                </a:lnTo>
                <a:cubicBezTo>
                  <a:pt x="1146395" y="911198"/>
                  <a:pt x="1148613" y="907205"/>
                  <a:pt x="1150388" y="902769"/>
                </a:cubicBezTo>
                <a:cubicBezTo>
                  <a:pt x="1152162" y="900107"/>
                  <a:pt x="1153049" y="898333"/>
                  <a:pt x="1154380" y="896115"/>
                </a:cubicBezTo>
                <a:cubicBezTo>
                  <a:pt x="1156155" y="893009"/>
                  <a:pt x="1157929" y="890348"/>
                  <a:pt x="1159703" y="887242"/>
                </a:cubicBezTo>
                <a:cubicBezTo>
                  <a:pt x="1161478" y="884137"/>
                  <a:pt x="1162809" y="881475"/>
                  <a:pt x="1164584" y="878370"/>
                </a:cubicBezTo>
                <a:cubicBezTo>
                  <a:pt x="1167689" y="872603"/>
                  <a:pt x="1171238" y="866836"/>
                  <a:pt x="1174343" y="860625"/>
                </a:cubicBezTo>
                <a:close/>
                <a:moveTo>
                  <a:pt x="1145629" y="822598"/>
                </a:moveTo>
                <a:lnTo>
                  <a:pt x="1134861" y="841549"/>
                </a:lnTo>
                <a:lnTo>
                  <a:pt x="1134663" y="842005"/>
                </a:lnTo>
                <a:lnTo>
                  <a:pt x="1145508" y="822917"/>
                </a:lnTo>
                <a:close/>
                <a:moveTo>
                  <a:pt x="1151534" y="779676"/>
                </a:moveTo>
                <a:lnTo>
                  <a:pt x="1138592" y="815036"/>
                </a:lnTo>
                <a:cubicBezTo>
                  <a:pt x="1130511" y="834143"/>
                  <a:pt x="1121413" y="852715"/>
                  <a:pt x="1111368" y="870685"/>
                </a:cubicBezTo>
                <a:lnTo>
                  <a:pt x="1107381" y="876987"/>
                </a:lnTo>
                <a:lnTo>
                  <a:pt x="1107356" y="877039"/>
                </a:lnTo>
                <a:cubicBezTo>
                  <a:pt x="1105582" y="881475"/>
                  <a:pt x="1102033" y="887242"/>
                  <a:pt x="1098040" y="893009"/>
                </a:cubicBezTo>
                <a:cubicBezTo>
                  <a:pt x="1094047" y="898777"/>
                  <a:pt x="1090499" y="904987"/>
                  <a:pt x="1088724" y="910311"/>
                </a:cubicBezTo>
                <a:cubicBezTo>
                  <a:pt x="1085618" y="914303"/>
                  <a:pt x="1081626" y="918739"/>
                  <a:pt x="1078077" y="923619"/>
                </a:cubicBezTo>
                <a:cubicBezTo>
                  <a:pt x="1074528" y="928499"/>
                  <a:pt x="1071423" y="933822"/>
                  <a:pt x="1069205" y="938703"/>
                </a:cubicBezTo>
                <a:cubicBezTo>
                  <a:pt x="1056339" y="956447"/>
                  <a:pt x="1035489" y="979072"/>
                  <a:pt x="1016857" y="997704"/>
                </a:cubicBezTo>
                <a:cubicBezTo>
                  <a:pt x="1011090" y="1002584"/>
                  <a:pt x="1005323" y="1007464"/>
                  <a:pt x="999556" y="1012344"/>
                </a:cubicBezTo>
                <a:lnTo>
                  <a:pt x="997896" y="1013605"/>
                </a:lnTo>
                <a:lnTo>
                  <a:pt x="997180" y="1014331"/>
                </a:lnTo>
                <a:lnTo>
                  <a:pt x="989945" y="1020228"/>
                </a:lnTo>
                <a:lnTo>
                  <a:pt x="984029" y="1026983"/>
                </a:lnTo>
                <a:cubicBezTo>
                  <a:pt x="976931" y="1032750"/>
                  <a:pt x="969834" y="1038074"/>
                  <a:pt x="962292" y="1043397"/>
                </a:cubicBezTo>
                <a:lnTo>
                  <a:pt x="958886" y="1045548"/>
                </a:lnTo>
                <a:lnTo>
                  <a:pt x="949634" y="1053091"/>
                </a:lnTo>
                <a:lnTo>
                  <a:pt x="948298" y="1053958"/>
                </a:lnTo>
                <a:lnTo>
                  <a:pt x="946321" y="1055819"/>
                </a:lnTo>
                <a:cubicBezTo>
                  <a:pt x="940554" y="1059811"/>
                  <a:pt x="934787" y="1063804"/>
                  <a:pt x="929020" y="1067353"/>
                </a:cubicBezTo>
                <a:cubicBezTo>
                  <a:pt x="923253" y="1070902"/>
                  <a:pt x="917486" y="1074451"/>
                  <a:pt x="911719" y="1078000"/>
                </a:cubicBezTo>
                <a:lnTo>
                  <a:pt x="909739" y="1079003"/>
                </a:lnTo>
                <a:lnTo>
                  <a:pt x="898024" y="1086612"/>
                </a:lnTo>
                <a:lnTo>
                  <a:pt x="894392" y="1088444"/>
                </a:lnTo>
                <a:lnTo>
                  <a:pt x="890869" y="1090864"/>
                </a:lnTo>
                <a:cubicBezTo>
                  <a:pt x="887320" y="1093083"/>
                  <a:pt x="883327" y="1095301"/>
                  <a:pt x="878891" y="1097519"/>
                </a:cubicBezTo>
                <a:lnTo>
                  <a:pt x="867700" y="1101908"/>
                </a:lnTo>
                <a:lnTo>
                  <a:pt x="842756" y="1114489"/>
                </a:lnTo>
                <a:cubicBezTo>
                  <a:pt x="823769" y="1122796"/>
                  <a:pt x="804240" y="1130094"/>
                  <a:pt x="784237" y="1136315"/>
                </a:cubicBezTo>
                <a:lnTo>
                  <a:pt x="743458" y="1146800"/>
                </a:lnTo>
                <a:lnTo>
                  <a:pt x="776415" y="1140550"/>
                </a:lnTo>
                <a:cubicBezTo>
                  <a:pt x="778632" y="1140106"/>
                  <a:pt x="780407" y="1139663"/>
                  <a:pt x="782625" y="1139219"/>
                </a:cubicBezTo>
                <a:cubicBezTo>
                  <a:pt x="787505" y="1135227"/>
                  <a:pt x="797265" y="1133008"/>
                  <a:pt x="802588" y="1132121"/>
                </a:cubicBezTo>
                <a:cubicBezTo>
                  <a:pt x="807024" y="1130790"/>
                  <a:pt x="811460" y="1129459"/>
                  <a:pt x="815009" y="1128129"/>
                </a:cubicBezTo>
                <a:cubicBezTo>
                  <a:pt x="820333" y="1123249"/>
                  <a:pt x="830536" y="1120587"/>
                  <a:pt x="834973" y="1117925"/>
                </a:cubicBezTo>
                <a:cubicBezTo>
                  <a:pt x="842514" y="1115263"/>
                  <a:pt x="850056" y="1112602"/>
                  <a:pt x="857597" y="1109940"/>
                </a:cubicBezTo>
                <a:lnTo>
                  <a:pt x="872092" y="1104255"/>
                </a:lnTo>
                <a:lnTo>
                  <a:pt x="878447" y="1100624"/>
                </a:lnTo>
                <a:lnTo>
                  <a:pt x="884214" y="1098850"/>
                </a:lnTo>
                <a:lnTo>
                  <a:pt x="892200" y="1094413"/>
                </a:lnTo>
                <a:lnTo>
                  <a:pt x="894298" y="1092955"/>
                </a:lnTo>
                <a:lnTo>
                  <a:pt x="899741" y="1087759"/>
                </a:lnTo>
                <a:cubicBezTo>
                  <a:pt x="903290" y="1085541"/>
                  <a:pt x="907727" y="1082879"/>
                  <a:pt x="911719" y="1080661"/>
                </a:cubicBezTo>
                <a:lnTo>
                  <a:pt x="925346" y="1073982"/>
                </a:lnTo>
                <a:lnTo>
                  <a:pt x="930351" y="1070901"/>
                </a:lnTo>
                <a:cubicBezTo>
                  <a:pt x="936118" y="1067352"/>
                  <a:pt x="941885" y="1063360"/>
                  <a:pt x="947652" y="1059367"/>
                </a:cubicBezTo>
                <a:cubicBezTo>
                  <a:pt x="948983" y="1056705"/>
                  <a:pt x="952089" y="1054487"/>
                  <a:pt x="955194" y="1052269"/>
                </a:cubicBezTo>
                <a:cubicBezTo>
                  <a:pt x="958299" y="1050051"/>
                  <a:pt x="961404" y="1047833"/>
                  <a:pt x="963623" y="1046946"/>
                </a:cubicBezTo>
                <a:cubicBezTo>
                  <a:pt x="970721" y="1041622"/>
                  <a:pt x="978262" y="1036299"/>
                  <a:pt x="985360" y="1030532"/>
                </a:cubicBezTo>
                <a:cubicBezTo>
                  <a:pt x="988022" y="1024321"/>
                  <a:pt x="996451" y="1018998"/>
                  <a:pt x="1000887" y="1015892"/>
                </a:cubicBezTo>
                <a:cubicBezTo>
                  <a:pt x="1006654" y="1011013"/>
                  <a:pt x="1012421" y="1006132"/>
                  <a:pt x="1018188" y="1001253"/>
                </a:cubicBezTo>
                <a:cubicBezTo>
                  <a:pt x="1036820" y="982621"/>
                  <a:pt x="1057671" y="959996"/>
                  <a:pt x="1070535" y="942251"/>
                </a:cubicBezTo>
                <a:lnTo>
                  <a:pt x="1077739" y="930004"/>
                </a:lnTo>
                <a:lnTo>
                  <a:pt x="1078077" y="928942"/>
                </a:lnTo>
                <a:cubicBezTo>
                  <a:pt x="1081626" y="923619"/>
                  <a:pt x="1086062" y="917408"/>
                  <a:pt x="1089611" y="911198"/>
                </a:cubicBezTo>
                <a:cubicBezTo>
                  <a:pt x="1090942" y="909423"/>
                  <a:pt x="1091830" y="907649"/>
                  <a:pt x="1093160" y="905874"/>
                </a:cubicBezTo>
                <a:lnTo>
                  <a:pt x="1097879" y="899329"/>
                </a:lnTo>
                <a:lnTo>
                  <a:pt x="1099371" y="896558"/>
                </a:lnTo>
                <a:cubicBezTo>
                  <a:pt x="1103363" y="890791"/>
                  <a:pt x="1106469" y="885024"/>
                  <a:pt x="1108687" y="880588"/>
                </a:cubicBezTo>
                <a:cubicBezTo>
                  <a:pt x="1115785" y="868167"/>
                  <a:pt x="1121108" y="855745"/>
                  <a:pt x="1126875" y="842880"/>
                </a:cubicBezTo>
                <a:cubicBezTo>
                  <a:pt x="1132199" y="830015"/>
                  <a:pt x="1137966" y="817150"/>
                  <a:pt x="1144620" y="802511"/>
                </a:cubicBezTo>
                <a:cubicBezTo>
                  <a:pt x="1145286" y="798518"/>
                  <a:pt x="1147948" y="791753"/>
                  <a:pt x="1149833" y="786096"/>
                </a:cubicBezTo>
                <a:close/>
                <a:moveTo>
                  <a:pt x="1217130" y="731798"/>
                </a:moveTo>
                <a:lnTo>
                  <a:pt x="1217130" y="758481"/>
                </a:lnTo>
                <a:lnTo>
                  <a:pt x="1212051" y="779886"/>
                </a:lnTo>
                <a:cubicBezTo>
                  <a:pt x="1206727" y="785209"/>
                  <a:pt x="1207171" y="777224"/>
                  <a:pt x="1200961" y="784766"/>
                </a:cubicBezTo>
                <a:cubicBezTo>
                  <a:pt x="1200961" y="784322"/>
                  <a:pt x="1201404" y="782547"/>
                  <a:pt x="1201848" y="782104"/>
                </a:cubicBezTo>
                <a:cubicBezTo>
                  <a:pt x="1202291" y="775006"/>
                  <a:pt x="1200517" y="773675"/>
                  <a:pt x="1203622" y="763472"/>
                </a:cubicBezTo>
                <a:cubicBezTo>
                  <a:pt x="1205840" y="757261"/>
                  <a:pt x="1208502" y="750607"/>
                  <a:pt x="1210276" y="743953"/>
                </a:cubicBezTo>
                <a:lnTo>
                  <a:pt x="1215600" y="740848"/>
                </a:lnTo>
                <a:lnTo>
                  <a:pt x="1215600" y="740847"/>
                </a:lnTo>
                <a:close/>
                <a:moveTo>
                  <a:pt x="1204263" y="714112"/>
                </a:moveTo>
                <a:lnTo>
                  <a:pt x="1204104" y="714897"/>
                </a:lnTo>
                <a:lnTo>
                  <a:pt x="1205396" y="716448"/>
                </a:lnTo>
                <a:cubicBezTo>
                  <a:pt x="1206727" y="717779"/>
                  <a:pt x="1208058" y="719554"/>
                  <a:pt x="1209389" y="720884"/>
                </a:cubicBezTo>
                <a:cubicBezTo>
                  <a:pt x="1210276" y="719997"/>
                  <a:pt x="1211164" y="719110"/>
                  <a:pt x="1212051" y="719110"/>
                </a:cubicBezTo>
                <a:lnTo>
                  <a:pt x="1212118" y="718769"/>
                </a:lnTo>
                <a:lnTo>
                  <a:pt x="1210276" y="719997"/>
                </a:lnTo>
                <a:cubicBezTo>
                  <a:pt x="1208502" y="719110"/>
                  <a:pt x="1207171" y="717335"/>
                  <a:pt x="1205840" y="716004"/>
                </a:cubicBezTo>
                <a:close/>
                <a:moveTo>
                  <a:pt x="1200309" y="663718"/>
                </a:moveTo>
                <a:lnTo>
                  <a:pt x="1199999" y="663735"/>
                </a:lnTo>
                <a:lnTo>
                  <a:pt x="1199438" y="663766"/>
                </a:lnTo>
                <a:lnTo>
                  <a:pt x="1199629" y="665875"/>
                </a:lnTo>
                <a:cubicBezTo>
                  <a:pt x="1199629" y="669868"/>
                  <a:pt x="1199629" y="672973"/>
                  <a:pt x="1199186" y="676966"/>
                </a:cubicBezTo>
                <a:cubicBezTo>
                  <a:pt x="1198742" y="679184"/>
                  <a:pt x="1198299" y="680958"/>
                  <a:pt x="1197412" y="683620"/>
                </a:cubicBezTo>
                <a:cubicBezTo>
                  <a:pt x="1193863" y="689387"/>
                  <a:pt x="1190314" y="695154"/>
                  <a:pt x="1186765" y="700478"/>
                </a:cubicBezTo>
                <a:cubicBezTo>
                  <a:pt x="1185877" y="705801"/>
                  <a:pt x="1185434" y="710237"/>
                  <a:pt x="1184103" y="715117"/>
                </a:cubicBezTo>
                <a:lnTo>
                  <a:pt x="1181441" y="719997"/>
                </a:lnTo>
                <a:cubicBezTo>
                  <a:pt x="1180110" y="727095"/>
                  <a:pt x="1178779" y="733750"/>
                  <a:pt x="1177005" y="741291"/>
                </a:cubicBezTo>
                <a:cubicBezTo>
                  <a:pt x="1175230" y="747058"/>
                  <a:pt x="1173899" y="752382"/>
                  <a:pt x="1172125" y="758148"/>
                </a:cubicBezTo>
                <a:cubicBezTo>
                  <a:pt x="1170350" y="763916"/>
                  <a:pt x="1169020" y="769239"/>
                  <a:pt x="1166801" y="774563"/>
                </a:cubicBezTo>
                <a:cubicBezTo>
                  <a:pt x="1165914" y="778999"/>
                  <a:pt x="1165027" y="782991"/>
                  <a:pt x="1163696" y="787427"/>
                </a:cubicBezTo>
                <a:cubicBezTo>
                  <a:pt x="1162809" y="791864"/>
                  <a:pt x="1161922" y="796300"/>
                  <a:pt x="1160147" y="800736"/>
                </a:cubicBezTo>
                <a:lnTo>
                  <a:pt x="1162978" y="796333"/>
                </a:lnTo>
                <a:lnTo>
                  <a:pt x="1165471" y="786984"/>
                </a:lnTo>
                <a:cubicBezTo>
                  <a:pt x="1165914" y="782104"/>
                  <a:pt x="1166801" y="778111"/>
                  <a:pt x="1167689" y="773675"/>
                </a:cubicBezTo>
                <a:cubicBezTo>
                  <a:pt x="1169463" y="768352"/>
                  <a:pt x="1171238" y="762585"/>
                  <a:pt x="1173012" y="757261"/>
                </a:cubicBezTo>
                <a:cubicBezTo>
                  <a:pt x="1174787" y="751494"/>
                  <a:pt x="1176118" y="746170"/>
                  <a:pt x="1177892" y="740404"/>
                </a:cubicBezTo>
                <a:cubicBezTo>
                  <a:pt x="1179667" y="733306"/>
                  <a:pt x="1180554" y="726651"/>
                  <a:pt x="1182328" y="719110"/>
                </a:cubicBezTo>
                <a:lnTo>
                  <a:pt x="1184990" y="714230"/>
                </a:lnTo>
                <a:cubicBezTo>
                  <a:pt x="1186321" y="709350"/>
                  <a:pt x="1186765" y="704914"/>
                  <a:pt x="1187652" y="699591"/>
                </a:cubicBezTo>
                <a:cubicBezTo>
                  <a:pt x="1191201" y="693823"/>
                  <a:pt x="1194750" y="688500"/>
                  <a:pt x="1198299" y="682733"/>
                </a:cubicBezTo>
                <a:cubicBezTo>
                  <a:pt x="1196080" y="694267"/>
                  <a:pt x="1193863" y="705357"/>
                  <a:pt x="1191201" y="716891"/>
                </a:cubicBezTo>
                <a:cubicBezTo>
                  <a:pt x="1190314" y="727538"/>
                  <a:pt x="1184103" y="742178"/>
                  <a:pt x="1185877" y="745283"/>
                </a:cubicBezTo>
                <a:cubicBezTo>
                  <a:pt x="1181885" y="757705"/>
                  <a:pt x="1178336" y="769683"/>
                  <a:pt x="1173899" y="781660"/>
                </a:cubicBezTo>
                <a:lnTo>
                  <a:pt x="1171530" y="785346"/>
                </a:lnTo>
                <a:lnTo>
                  <a:pt x="1170517" y="790866"/>
                </a:lnTo>
                <a:cubicBezTo>
                  <a:pt x="1170018" y="793750"/>
                  <a:pt x="1169241" y="796744"/>
                  <a:pt x="1167245" y="800293"/>
                </a:cubicBezTo>
                <a:cubicBezTo>
                  <a:pt x="1161035" y="809165"/>
                  <a:pt x="1157929" y="818038"/>
                  <a:pt x="1154824" y="827353"/>
                </a:cubicBezTo>
                <a:cubicBezTo>
                  <a:pt x="1153049" y="831790"/>
                  <a:pt x="1151275" y="836670"/>
                  <a:pt x="1149057" y="841549"/>
                </a:cubicBezTo>
                <a:cubicBezTo>
                  <a:pt x="1148169" y="844211"/>
                  <a:pt x="1146839" y="846429"/>
                  <a:pt x="1145508" y="849091"/>
                </a:cubicBezTo>
                <a:cubicBezTo>
                  <a:pt x="1144177" y="851753"/>
                  <a:pt x="1142846" y="854415"/>
                  <a:pt x="1141071" y="857076"/>
                </a:cubicBezTo>
                <a:cubicBezTo>
                  <a:pt x="1137079" y="864174"/>
                  <a:pt x="1133086" y="871716"/>
                  <a:pt x="1129094" y="878370"/>
                </a:cubicBezTo>
                <a:cubicBezTo>
                  <a:pt x="1125988" y="886355"/>
                  <a:pt x="1120665" y="891679"/>
                  <a:pt x="1116229" y="899220"/>
                </a:cubicBezTo>
                <a:cubicBezTo>
                  <a:pt x="1112680" y="907649"/>
                  <a:pt x="1106469" y="917852"/>
                  <a:pt x="1099815" y="927168"/>
                </a:cubicBezTo>
                <a:cubicBezTo>
                  <a:pt x="1093160" y="936484"/>
                  <a:pt x="1086506" y="946244"/>
                  <a:pt x="1081626" y="954673"/>
                </a:cubicBezTo>
                <a:cubicBezTo>
                  <a:pt x="1077634" y="959996"/>
                  <a:pt x="1073641" y="965320"/>
                  <a:pt x="1069649" y="970199"/>
                </a:cubicBezTo>
                <a:cubicBezTo>
                  <a:pt x="1065212" y="975079"/>
                  <a:pt x="1061220" y="979959"/>
                  <a:pt x="1056783" y="985283"/>
                </a:cubicBezTo>
                <a:cubicBezTo>
                  <a:pt x="1055453" y="987501"/>
                  <a:pt x="1053678" y="989275"/>
                  <a:pt x="1052347" y="991493"/>
                </a:cubicBezTo>
                <a:cubicBezTo>
                  <a:pt x="1050573" y="993712"/>
                  <a:pt x="1049242" y="995486"/>
                  <a:pt x="1047468" y="997704"/>
                </a:cubicBezTo>
                <a:cubicBezTo>
                  <a:pt x="1044806" y="999922"/>
                  <a:pt x="1042144" y="1002140"/>
                  <a:pt x="1039926" y="1003915"/>
                </a:cubicBezTo>
                <a:lnTo>
                  <a:pt x="1027591" y="1017571"/>
                </a:lnTo>
                <a:lnTo>
                  <a:pt x="1027948" y="1018998"/>
                </a:lnTo>
                <a:cubicBezTo>
                  <a:pt x="1022624" y="1024765"/>
                  <a:pt x="1019075" y="1028757"/>
                  <a:pt x="1015083" y="1032306"/>
                </a:cubicBezTo>
                <a:cubicBezTo>
                  <a:pt x="1010647" y="1035412"/>
                  <a:pt x="1005767" y="1038517"/>
                  <a:pt x="1001330" y="1042066"/>
                </a:cubicBezTo>
                <a:lnTo>
                  <a:pt x="990240" y="1050938"/>
                </a:lnTo>
                <a:lnTo>
                  <a:pt x="979734" y="1058616"/>
                </a:lnTo>
                <a:lnTo>
                  <a:pt x="981368" y="1058480"/>
                </a:lnTo>
                <a:lnTo>
                  <a:pt x="992902" y="1050051"/>
                </a:lnTo>
                <a:lnTo>
                  <a:pt x="1003993" y="1041179"/>
                </a:lnTo>
                <a:cubicBezTo>
                  <a:pt x="1008429" y="1038074"/>
                  <a:pt x="1013308" y="1034968"/>
                  <a:pt x="1017745" y="1031419"/>
                </a:cubicBezTo>
                <a:cubicBezTo>
                  <a:pt x="1021294" y="1027870"/>
                  <a:pt x="1025286" y="1023878"/>
                  <a:pt x="1030610" y="1018111"/>
                </a:cubicBezTo>
                <a:cubicBezTo>
                  <a:pt x="1030610" y="1017667"/>
                  <a:pt x="1030610" y="1017223"/>
                  <a:pt x="1030166" y="1016336"/>
                </a:cubicBezTo>
                <a:cubicBezTo>
                  <a:pt x="1034602" y="1011900"/>
                  <a:pt x="1038595" y="1007464"/>
                  <a:pt x="1042587" y="1002584"/>
                </a:cubicBezTo>
                <a:cubicBezTo>
                  <a:pt x="1044806" y="1000810"/>
                  <a:pt x="1047468" y="998591"/>
                  <a:pt x="1050129" y="996373"/>
                </a:cubicBezTo>
                <a:cubicBezTo>
                  <a:pt x="1051460" y="994599"/>
                  <a:pt x="1053234" y="992380"/>
                  <a:pt x="1055009" y="990163"/>
                </a:cubicBezTo>
                <a:cubicBezTo>
                  <a:pt x="1056340" y="987944"/>
                  <a:pt x="1058114" y="985726"/>
                  <a:pt x="1059445" y="983952"/>
                </a:cubicBezTo>
                <a:cubicBezTo>
                  <a:pt x="1063881" y="979072"/>
                  <a:pt x="1067874" y="973748"/>
                  <a:pt x="1072310" y="968869"/>
                </a:cubicBezTo>
                <a:cubicBezTo>
                  <a:pt x="1076303" y="963989"/>
                  <a:pt x="1080295" y="958665"/>
                  <a:pt x="1084288" y="953342"/>
                </a:cubicBezTo>
                <a:cubicBezTo>
                  <a:pt x="1089168" y="944913"/>
                  <a:pt x="1095822" y="935154"/>
                  <a:pt x="1102477" y="925837"/>
                </a:cubicBezTo>
                <a:cubicBezTo>
                  <a:pt x="1109131" y="916078"/>
                  <a:pt x="1115341" y="906318"/>
                  <a:pt x="1118890" y="897889"/>
                </a:cubicBezTo>
                <a:cubicBezTo>
                  <a:pt x="1123327" y="890348"/>
                  <a:pt x="1128650" y="885024"/>
                  <a:pt x="1131756" y="877039"/>
                </a:cubicBezTo>
                <a:cubicBezTo>
                  <a:pt x="1135748" y="870385"/>
                  <a:pt x="1139741" y="862400"/>
                  <a:pt x="1143733" y="855745"/>
                </a:cubicBezTo>
                <a:cubicBezTo>
                  <a:pt x="1145508" y="853083"/>
                  <a:pt x="1146839" y="850422"/>
                  <a:pt x="1148169" y="847760"/>
                </a:cubicBezTo>
                <a:cubicBezTo>
                  <a:pt x="1149500" y="845098"/>
                  <a:pt x="1150388" y="842437"/>
                  <a:pt x="1151718" y="840219"/>
                </a:cubicBezTo>
                <a:cubicBezTo>
                  <a:pt x="1153937" y="835339"/>
                  <a:pt x="1155711" y="830459"/>
                  <a:pt x="1157486" y="826023"/>
                </a:cubicBezTo>
                <a:cubicBezTo>
                  <a:pt x="1161035" y="816706"/>
                  <a:pt x="1164140" y="807834"/>
                  <a:pt x="1169907" y="798962"/>
                </a:cubicBezTo>
                <a:cubicBezTo>
                  <a:pt x="1173899" y="791864"/>
                  <a:pt x="1173012" y="786540"/>
                  <a:pt x="1174787" y="780773"/>
                </a:cubicBezTo>
                <a:cubicBezTo>
                  <a:pt x="1179667" y="768795"/>
                  <a:pt x="1182772" y="756818"/>
                  <a:pt x="1186765" y="744396"/>
                </a:cubicBezTo>
                <a:cubicBezTo>
                  <a:pt x="1184990" y="740848"/>
                  <a:pt x="1191201" y="726652"/>
                  <a:pt x="1192088" y="716005"/>
                </a:cubicBezTo>
                <a:cubicBezTo>
                  <a:pt x="1194750" y="704914"/>
                  <a:pt x="1196968" y="693380"/>
                  <a:pt x="1199186" y="681846"/>
                </a:cubicBezTo>
                <a:lnTo>
                  <a:pt x="1200786" y="675845"/>
                </a:lnTo>
                <a:lnTo>
                  <a:pt x="1199629" y="675635"/>
                </a:lnTo>
                <a:cubicBezTo>
                  <a:pt x="1200073" y="672086"/>
                  <a:pt x="1200073" y="668981"/>
                  <a:pt x="1200073" y="664545"/>
                </a:cubicBezTo>
                <a:close/>
                <a:moveTo>
                  <a:pt x="1209832" y="654341"/>
                </a:moveTo>
                <a:lnTo>
                  <a:pt x="1204666" y="675866"/>
                </a:lnTo>
                <a:lnTo>
                  <a:pt x="1204667" y="675866"/>
                </a:lnTo>
                <a:lnTo>
                  <a:pt x="1209833" y="654342"/>
                </a:lnTo>
                <a:close/>
                <a:moveTo>
                  <a:pt x="1213825" y="649905"/>
                </a:moveTo>
                <a:cubicBezTo>
                  <a:pt x="1212938" y="651679"/>
                  <a:pt x="1212051" y="653011"/>
                  <a:pt x="1211164" y="655672"/>
                </a:cubicBezTo>
                <a:lnTo>
                  <a:pt x="1210553" y="667761"/>
                </a:lnTo>
                <a:cubicBezTo>
                  <a:pt x="1210498" y="671199"/>
                  <a:pt x="1210498" y="674526"/>
                  <a:pt x="1210276" y="679184"/>
                </a:cubicBezTo>
                <a:lnTo>
                  <a:pt x="1205840" y="692834"/>
                </a:lnTo>
                <a:lnTo>
                  <a:pt x="1205840" y="694394"/>
                </a:lnTo>
                <a:lnTo>
                  <a:pt x="1211164" y="679184"/>
                </a:lnTo>
                <a:cubicBezTo>
                  <a:pt x="1211607" y="669868"/>
                  <a:pt x="1211164" y="665875"/>
                  <a:pt x="1212051" y="655672"/>
                </a:cubicBezTo>
                <a:lnTo>
                  <a:pt x="1214119" y="651191"/>
                </a:lnTo>
                <a:close/>
                <a:moveTo>
                  <a:pt x="1194749" y="630829"/>
                </a:moveTo>
                <a:lnTo>
                  <a:pt x="1191842" y="637701"/>
                </a:lnTo>
                <a:lnTo>
                  <a:pt x="1190757" y="647687"/>
                </a:lnTo>
                <a:lnTo>
                  <a:pt x="1189357" y="643022"/>
                </a:lnTo>
                <a:lnTo>
                  <a:pt x="1188846" y="643680"/>
                </a:lnTo>
                <a:lnTo>
                  <a:pt x="1190314" y="648574"/>
                </a:lnTo>
                <a:cubicBezTo>
                  <a:pt x="1189870" y="650792"/>
                  <a:pt x="1189870" y="653011"/>
                  <a:pt x="1189426" y="655672"/>
                </a:cubicBezTo>
                <a:cubicBezTo>
                  <a:pt x="1190314" y="657003"/>
                  <a:pt x="1190757" y="659221"/>
                  <a:pt x="1191201" y="661439"/>
                </a:cubicBezTo>
                <a:lnTo>
                  <a:pt x="1192576" y="661363"/>
                </a:lnTo>
                <a:lnTo>
                  <a:pt x="1191644" y="658334"/>
                </a:lnTo>
                <a:cubicBezTo>
                  <a:pt x="1192088" y="655672"/>
                  <a:pt x="1192088" y="653454"/>
                  <a:pt x="1192531" y="651236"/>
                </a:cubicBezTo>
                <a:cubicBezTo>
                  <a:pt x="1193419" y="645025"/>
                  <a:pt x="1193862" y="637927"/>
                  <a:pt x="1194749" y="630829"/>
                </a:cubicBezTo>
                <a:close/>
                <a:moveTo>
                  <a:pt x="62480" y="413159"/>
                </a:moveTo>
                <a:lnTo>
                  <a:pt x="62701" y="413270"/>
                </a:lnTo>
                <a:lnTo>
                  <a:pt x="62722" y="413208"/>
                </a:lnTo>
                <a:close/>
                <a:moveTo>
                  <a:pt x="89245" y="349574"/>
                </a:moveTo>
                <a:cubicBezTo>
                  <a:pt x="82147" y="361108"/>
                  <a:pt x="80816" y="364657"/>
                  <a:pt x="79485" y="367762"/>
                </a:cubicBezTo>
                <a:cubicBezTo>
                  <a:pt x="76824" y="370424"/>
                  <a:pt x="74605" y="373085"/>
                  <a:pt x="71500" y="374416"/>
                </a:cubicBezTo>
                <a:lnTo>
                  <a:pt x="71481" y="374841"/>
                </a:lnTo>
                <a:lnTo>
                  <a:pt x="70709" y="391824"/>
                </a:lnTo>
                <a:lnTo>
                  <a:pt x="70731" y="391784"/>
                </a:lnTo>
                <a:lnTo>
                  <a:pt x="71500" y="374860"/>
                </a:lnTo>
                <a:cubicBezTo>
                  <a:pt x="74162" y="373085"/>
                  <a:pt x="76824" y="370424"/>
                  <a:pt x="79485" y="368205"/>
                </a:cubicBezTo>
                <a:cubicBezTo>
                  <a:pt x="80816" y="365100"/>
                  <a:pt x="82590" y="361551"/>
                  <a:pt x="89245" y="350017"/>
                </a:cubicBezTo>
                <a:lnTo>
                  <a:pt x="89578" y="350239"/>
                </a:lnTo>
                <a:lnTo>
                  <a:pt x="89744" y="349906"/>
                </a:lnTo>
                <a:close/>
                <a:moveTo>
                  <a:pt x="94568" y="310978"/>
                </a:moveTo>
                <a:cubicBezTo>
                  <a:pt x="92794" y="312309"/>
                  <a:pt x="90576" y="313640"/>
                  <a:pt x="88357" y="315415"/>
                </a:cubicBezTo>
                <a:cubicBezTo>
                  <a:pt x="85252" y="321182"/>
                  <a:pt x="83034" y="326061"/>
                  <a:pt x="79042" y="334934"/>
                </a:cubicBezTo>
                <a:lnTo>
                  <a:pt x="81173" y="336639"/>
                </a:lnTo>
                <a:lnTo>
                  <a:pt x="81242" y="336340"/>
                </a:lnTo>
                <a:lnTo>
                  <a:pt x="79485" y="334934"/>
                </a:lnTo>
                <a:cubicBezTo>
                  <a:pt x="83478" y="326061"/>
                  <a:pt x="85696" y="321181"/>
                  <a:pt x="88801" y="315415"/>
                </a:cubicBezTo>
                <a:lnTo>
                  <a:pt x="94301" y="311486"/>
                </a:lnTo>
                <a:close/>
                <a:moveTo>
                  <a:pt x="128727" y="285692"/>
                </a:moveTo>
                <a:lnTo>
                  <a:pt x="128167" y="286141"/>
                </a:lnTo>
                <a:lnTo>
                  <a:pt x="125788" y="295286"/>
                </a:lnTo>
                <a:cubicBezTo>
                  <a:pt x="125178" y="297337"/>
                  <a:pt x="124735" y="298557"/>
                  <a:pt x="124291" y="299888"/>
                </a:cubicBezTo>
                <a:cubicBezTo>
                  <a:pt x="107433" y="322512"/>
                  <a:pt x="97674" y="352679"/>
                  <a:pt x="83478" y="374416"/>
                </a:cubicBezTo>
                <a:cubicBezTo>
                  <a:pt x="81703" y="380183"/>
                  <a:pt x="79929" y="386394"/>
                  <a:pt x="77710" y="392605"/>
                </a:cubicBezTo>
                <a:cubicBezTo>
                  <a:pt x="75493" y="398815"/>
                  <a:pt x="74161" y="405026"/>
                  <a:pt x="72387" y="411237"/>
                </a:cubicBezTo>
                <a:cubicBezTo>
                  <a:pt x="67951" y="424545"/>
                  <a:pt x="61297" y="438741"/>
                  <a:pt x="60853" y="450275"/>
                </a:cubicBezTo>
                <a:cubicBezTo>
                  <a:pt x="58191" y="459148"/>
                  <a:pt x="55529" y="468020"/>
                  <a:pt x="53311" y="476893"/>
                </a:cubicBezTo>
                <a:cubicBezTo>
                  <a:pt x="51980" y="483547"/>
                  <a:pt x="51093" y="490201"/>
                  <a:pt x="49762" y="496856"/>
                </a:cubicBezTo>
                <a:lnTo>
                  <a:pt x="47988" y="507059"/>
                </a:lnTo>
                <a:cubicBezTo>
                  <a:pt x="47544" y="510608"/>
                  <a:pt x="47101" y="513713"/>
                  <a:pt x="46657" y="517262"/>
                </a:cubicBezTo>
                <a:cubicBezTo>
                  <a:pt x="45326" y="526578"/>
                  <a:pt x="43552" y="535451"/>
                  <a:pt x="42665" y="544767"/>
                </a:cubicBezTo>
                <a:cubicBezTo>
                  <a:pt x="42221" y="550534"/>
                  <a:pt x="41777" y="555414"/>
                  <a:pt x="41333" y="561625"/>
                </a:cubicBezTo>
                <a:cubicBezTo>
                  <a:pt x="41777" y="566061"/>
                  <a:pt x="42665" y="570497"/>
                  <a:pt x="43552" y="579369"/>
                </a:cubicBezTo>
                <a:lnTo>
                  <a:pt x="44591" y="569701"/>
                </a:lnTo>
                <a:lnTo>
                  <a:pt x="44439" y="566504"/>
                </a:lnTo>
                <a:cubicBezTo>
                  <a:pt x="44882" y="560293"/>
                  <a:pt x="45770" y="553639"/>
                  <a:pt x="46214" y="547872"/>
                </a:cubicBezTo>
                <a:cubicBezTo>
                  <a:pt x="47101" y="538556"/>
                  <a:pt x="48875" y="529683"/>
                  <a:pt x="50206" y="520368"/>
                </a:cubicBezTo>
                <a:lnTo>
                  <a:pt x="53372" y="516568"/>
                </a:lnTo>
                <a:lnTo>
                  <a:pt x="57971" y="485795"/>
                </a:lnTo>
                <a:lnTo>
                  <a:pt x="57748" y="480442"/>
                </a:lnTo>
                <a:lnTo>
                  <a:pt x="62130" y="467878"/>
                </a:lnTo>
                <a:lnTo>
                  <a:pt x="64738" y="457329"/>
                </a:lnTo>
                <a:lnTo>
                  <a:pt x="63958" y="459148"/>
                </a:lnTo>
                <a:cubicBezTo>
                  <a:pt x="63071" y="458704"/>
                  <a:pt x="62184" y="458261"/>
                  <a:pt x="61297" y="458261"/>
                </a:cubicBezTo>
                <a:cubicBezTo>
                  <a:pt x="59078" y="464028"/>
                  <a:pt x="56860" y="470682"/>
                  <a:pt x="54642" y="477337"/>
                </a:cubicBezTo>
                <a:cubicBezTo>
                  <a:pt x="54642" y="480442"/>
                  <a:pt x="54642" y="483991"/>
                  <a:pt x="55086" y="487983"/>
                </a:cubicBezTo>
                <a:cubicBezTo>
                  <a:pt x="53755" y="495081"/>
                  <a:pt x="52868" y="501292"/>
                  <a:pt x="51980" y="508390"/>
                </a:cubicBezTo>
                <a:cubicBezTo>
                  <a:pt x="51980" y="509277"/>
                  <a:pt x="51537" y="510608"/>
                  <a:pt x="51537" y="511939"/>
                </a:cubicBezTo>
                <a:cubicBezTo>
                  <a:pt x="49762" y="513713"/>
                  <a:pt x="48875" y="515488"/>
                  <a:pt x="47101" y="517262"/>
                </a:cubicBezTo>
                <a:cubicBezTo>
                  <a:pt x="47544" y="513713"/>
                  <a:pt x="47988" y="510608"/>
                  <a:pt x="48431" y="507059"/>
                </a:cubicBezTo>
                <a:lnTo>
                  <a:pt x="50206" y="496856"/>
                </a:lnTo>
                <a:cubicBezTo>
                  <a:pt x="51537" y="490201"/>
                  <a:pt x="52424" y="483547"/>
                  <a:pt x="53755" y="476893"/>
                </a:cubicBezTo>
                <a:cubicBezTo>
                  <a:pt x="56417" y="468020"/>
                  <a:pt x="59078" y="459148"/>
                  <a:pt x="61297" y="450275"/>
                </a:cubicBezTo>
                <a:cubicBezTo>
                  <a:pt x="61740" y="438741"/>
                  <a:pt x="68395" y="424989"/>
                  <a:pt x="72831" y="411237"/>
                </a:cubicBezTo>
                <a:cubicBezTo>
                  <a:pt x="74605" y="405026"/>
                  <a:pt x="75936" y="398815"/>
                  <a:pt x="78154" y="392605"/>
                </a:cubicBezTo>
                <a:cubicBezTo>
                  <a:pt x="79929" y="386394"/>
                  <a:pt x="82147" y="380627"/>
                  <a:pt x="83921" y="374416"/>
                </a:cubicBezTo>
                <a:cubicBezTo>
                  <a:pt x="98117" y="352679"/>
                  <a:pt x="107433" y="322512"/>
                  <a:pt x="124734" y="299888"/>
                </a:cubicBezTo>
                <a:cubicBezTo>
                  <a:pt x="125622" y="296782"/>
                  <a:pt x="126509" y="295008"/>
                  <a:pt x="128727" y="285692"/>
                </a:cubicBezTo>
                <a:close/>
                <a:moveTo>
                  <a:pt x="136712" y="241330"/>
                </a:moveTo>
                <a:lnTo>
                  <a:pt x="138930" y="243105"/>
                </a:lnTo>
                <a:lnTo>
                  <a:pt x="138930" y="243104"/>
                </a:lnTo>
                <a:lnTo>
                  <a:pt x="136713" y="241330"/>
                </a:lnTo>
                <a:close/>
                <a:moveTo>
                  <a:pt x="216650" y="178171"/>
                </a:moveTo>
                <a:lnTo>
                  <a:pt x="216565" y="178239"/>
                </a:lnTo>
                <a:lnTo>
                  <a:pt x="216306" y="178531"/>
                </a:lnTo>
                <a:lnTo>
                  <a:pt x="212682" y="182328"/>
                </a:lnTo>
                <a:lnTo>
                  <a:pt x="211766" y="183661"/>
                </a:lnTo>
                <a:lnTo>
                  <a:pt x="211168" y="184337"/>
                </a:lnTo>
                <a:cubicBezTo>
                  <a:pt x="210305" y="185746"/>
                  <a:pt x="209910" y="186765"/>
                  <a:pt x="208579" y="188096"/>
                </a:cubicBezTo>
                <a:cubicBezTo>
                  <a:pt x="199707" y="198299"/>
                  <a:pt x="190391" y="208502"/>
                  <a:pt x="181518" y="220036"/>
                </a:cubicBezTo>
                <a:cubicBezTo>
                  <a:pt x="178857" y="223141"/>
                  <a:pt x="176195" y="225803"/>
                  <a:pt x="173977" y="228909"/>
                </a:cubicBezTo>
                <a:cubicBezTo>
                  <a:pt x="171315" y="232014"/>
                  <a:pt x="169097" y="235119"/>
                  <a:pt x="166435" y="238224"/>
                </a:cubicBezTo>
                <a:lnTo>
                  <a:pt x="133101" y="275067"/>
                </a:lnTo>
                <a:lnTo>
                  <a:pt x="166879" y="237781"/>
                </a:lnTo>
                <a:cubicBezTo>
                  <a:pt x="169540" y="234675"/>
                  <a:pt x="171758" y="231570"/>
                  <a:pt x="174420" y="228465"/>
                </a:cubicBezTo>
                <a:cubicBezTo>
                  <a:pt x="177082" y="225360"/>
                  <a:pt x="179743" y="222698"/>
                  <a:pt x="181962" y="219592"/>
                </a:cubicBezTo>
                <a:cubicBezTo>
                  <a:pt x="190834" y="208058"/>
                  <a:pt x="200150" y="198299"/>
                  <a:pt x="209022" y="187652"/>
                </a:cubicBezTo>
                <a:lnTo>
                  <a:pt x="211766" y="183661"/>
                </a:lnTo>
                <a:lnTo>
                  <a:pt x="216306" y="178531"/>
                </a:lnTo>
                <a:close/>
                <a:moveTo>
                  <a:pt x="227911" y="147580"/>
                </a:moveTo>
                <a:cubicBezTo>
                  <a:pt x="227173" y="147487"/>
                  <a:pt x="225639" y="148188"/>
                  <a:pt x="224082" y="148914"/>
                </a:cubicBezTo>
                <a:lnTo>
                  <a:pt x="221235" y="149971"/>
                </a:lnTo>
                <a:lnTo>
                  <a:pt x="220557" y="150831"/>
                </a:lnTo>
                <a:cubicBezTo>
                  <a:pt x="218783" y="152162"/>
                  <a:pt x="217008" y="153493"/>
                  <a:pt x="215677" y="155267"/>
                </a:cubicBezTo>
                <a:cubicBezTo>
                  <a:pt x="211241" y="157929"/>
                  <a:pt x="207692" y="160147"/>
                  <a:pt x="203256" y="163252"/>
                </a:cubicBezTo>
                <a:lnTo>
                  <a:pt x="194827" y="172569"/>
                </a:lnTo>
                <a:lnTo>
                  <a:pt x="186842" y="181884"/>
                </a:lnTo>
                <a:cubicBezTo>
                  <a:pt x="185067" y="183215"/>
                  <a:pt x="183736" y="184546"/>
                  <a:pt x="181518" y="186764"/>
                </a:cubicBezTo>
                <a:lnTo>
                  <a:pt x="181337" y="186538"/>
                </a:lnTo>
                <a:lnTo>
                  <a:pt x="176306" y="192587"/>
                </a:lnTo>
                <a:cubicBezTo>
                  <a:pt x="174531" y="195083"/>
                  <a:pt x="172202" y="198299"/>
                  <a:pt x="167766" y="203179"/>
                </a:cubicBezTo>
                <a:lnTo>
                  <a:pt x="154014" y="218262"/>
                </a:lnTo>
                <a:lnTo>
                  <a:pt x="156232" y="220923"/>
                </a:lnTo>
                <a:lnTo>
                  <a:pt x="156274" y="220886"/>
                </a:lnTo>
                <a:lnTo>
                  <a:pt x="154457" y="218705"/>
                </a:lnTo>
                <a:cubicBezTo>
                  <a:pt x="158893" y="213826"/>
                  <a:pt x="164217" y="208502"/>
                  <a:pt x="168209" y="203622"/>
                </a:cubicBezTo>
                <a:cubicBezTo>
                  <a:pt x="177082" y="193862"/>
                  <a:pt x="177525" y="190757"/>
                  <a:pt x="181962" y="186764"/>
                </a:cubicBezTo>
                <a:cubicBezTo>
                  <a:pt x="184180" y="184547"/>
                  <a:pt x="185954" y="183215"/>
                  <a:pt x="187285" y="181885"/>
                </a:cubicBezTo>
                <a:lnTo>
                  <a:pt x="195270" y="172569"/>
                </a:lnTo>
                <a:lnTo>
                  <a:pt x="203699" y="163253"/>
                </a:lnTo>
                <a:cubicBezTo>
                  <a:pt x="208135" y="160591"/>
                  <a:pt x="211684" y="158373"/>
                  <a:pt x="216120" y="155268"/>
                </a:cubicBezTo>
                <a:cubicBezTo>
                  <a:pt x="217895" y="153936"/>
                  <a:pt x="219669" y="152162"/>
                  <a:pt x="221000" y="150831"/>
                </a:cubicBezTo>
                <a:cubicBezTo>
                  <a:pt x="221888" y="151053"/>
                  <a:pt x="224328" y="149722"/>
                  <a:pt x="226324" y="148835"/>
                </a:cubicBezTo>
                <a:lnTo>
                  <a:pt x="228004" y="148314"/>
                </a:lnTo>
                <a:close/>
                <a:moveTo>
                  <a:pt x="870462" y="67431"/>
                </a:moveTo>
                <a:cubicBezTo>
                  <a:pt x="880665" y="71423"/>
                  <a:pt x="887763" y="74528"/>
                  <a:pt x="893087" y="77634"/>
                </a:cubicBezTo>
                <a:cubicBezTo>
                  <a:pt x="898410" y="80295"/>
                  <a:pt x="901516" y="82957"/>
                  <a:pt x="902846" y="85619"/>
                </a:cubicBezTo>
                <a:cubicBezTo>
                  <a:pt x="894418" y="81183"/>
                  <a:pt x="886876" y="78077"/>
                  <a:pt x="881109" y="74972"/>
                </a:cubicBezTo>
                <a:cubicBezTo>
                  <a:pt x="875342" y="71867"/>
                  <a:pt x="871793" y="69205"/>
                  <a:pt x="870462" y="67431"/>
                </a:cubicBezTo>
                <a:close/>
                <a:moveTo>
                  <a:pt x="796821" y="35046"/>
                </a:moveTo>
                <a:cubicBezTo>
                  <a:pt x="800813" y="35046"/>
                  <a:pt x="807468" y="36377"/>
                  <a:pt x="814566" y="39038"/>
                </a:cubicBezTo>
                <a:cubicBezTo>
                  <a:pt x="822107" y="42144"/>
                  <a:pt x="830536" y="46580"/>
                  <a:pt x="839409" y="51460"/>
                </a:cubicBezTo>
                <a:cubicBezTo>
                  <a:pt x="815453" y="43918"/>
                  <a:pt x="799483" y="39038"/>
                  <a:pt x="796821" y="35046"/>
                </a:cubicBezTo>
                <a:close/>
                <a:moveTo>
                  <a:pt x="529761" y="32107"/>
                </a:moveTo>
                <a:cubicBezTo>
                  <a:pt x="527987" y="31941"/>
                  <a:pt x="525325" y="32163"/>
                  <a:pt x="520445" y="33271"/>
                </a:cubicBezTo>
                <a:cubicBezTo>
                  <a:pt x="514234" y="34159"/>
                  <a:pt x="507136" y="35046"/>
                  <a:pt x="500482" y="35933"/>
                </a:cubicBezTo>
                <a:cubicBezTo>
                  <a:pt x="494271" y="37264"/>
                  <a:pt x="487173" y="39039"/>
                  <a:pt x="480963" y="40369"/>
                </a:cubicBezTo>
                <a:cubicBezTo>
                  <a:pt x="478301" y="41257"/>
                  <a:pt x="475639" y="42144"/>
                  <a:pt x="472534" y="43031"/>
                </a:cubicBezTo>
                <a:cubicBezTo>
                  <a:pt x="469428" y="43918"/>
                  <a:pt x="466323" y="44806"/>
                  <a:pt x="462774" y="45693"/>
                </a:cubicBezTo>
                <a:lnTo>
                  <a:pt x="441418" y="49888"/>
                </a:lnTo>
                <a:lnTo>
                  <a:pt x="437488" y="51460"/>
                </a:lnTo>
                <a:cubicBezTo>
                  <a:pt x="428615" y="54565"/>
                  <a:pt x="419299" y="57227"/>
                  <a:pt x="410427" y="60776"/>
                </a:cubicBezTo>
                <a:cubicBezTo>
                  <a:pt x="401555" y="64325"/>
                  <a:pt x="392682" y="67431"/>
                  <a:pt x="383810" y="71423"/>
                </a:cubicBezTo>
                <a:cubicBezTo>
                  <a:pt x="377155" y="74528"/>
                  <a:pt x="370944" y="77190"/>
                  <a:pt x="365178" y="79852"/>
                </a:cubicBezTo>
                <a:cubicBezTo>
                  <a:pt x="361185" y="80739"/>
                  <a:pt x="356749" y="82957"/>
                  <a:pt x="352756" y="84732"/>
                </a:cubicBezTo>
                <a:cubicBezTo>
                  <a:pt x="342109" y="88724"/>
                  <a:pt x="332350" y="94048"/>
                  <a:pt x="322146" y="98927"/>
                </a:cubicBezTo>
                <a:cubicBezTo>
                  <a:pt x="317266" y="101589"/>
                  <a:pt x="312386" y="105138"/>
                  <a:pt x="307507" y="108244"/>
                </a:cubicBezTo>
                <a:cubicBezTo>
                  <a:pt x="302627" y="111349"/>
                  <a:pt x="297747" y="114454"/>
                  <a:pt x="293311" y="117560"/>
                </a:cubicBezTo>
                <a:cubicBezTo>
                  <a:pt x="287987" y="122883"/>
                  <a:pt x="278228" y="130425"/>
                  <a:pt x="270686" y="134417"/>
                </a:cubicBezTo>
                <a:cubicBezTo>
                  <a:pt x="263588" y="139741"/>
                  <a:pt x="256490" y="145508"/>
                  <a:pt x="249392" y="151275"/>
                </a:cubicBezTo>
                <a:lnTo>
                  <a:pt x="229013" y="169053"/>
                </a:lnTo>
                <a:lnTo>
                  <a:pt x="230760" y="171238"/>
                </a:lnTo>
                <a:cubicBezTo>
                  <a:pt x="231647" y="170795"/>
                  <a:pt x="233228" y="169658"/>
                  <a:pt x="235085" y="168271"/>
                </a:cubicBezTo>
                <a:lnTo>
                  <a:pt x="238767" y="165527"/>
                </a:lnTo>
                <a:lnTo>
                  <a:pt x="252054" y="153936"/>
                </a:lnTo>
                <a:cubicBezTo>
                  <a:pt x="259152" y="148169"/>
                  <a:pt x="266250" y="142846"/>
                  <a:pt x="273348" y="137079"/>
                </a:cubicBezTo>
                <a:cubicBezTo>
                  <a:pt x="280889" y="133086"/>
                  <a:pt x="290205" y="125545"/>
                  <a:pt x="295972" y="120221"/>
                </a:cubicBezTo>
                <a:cubicBezTo>
                  <a:pt x="300852" y="117116"/>
                  <a:pt x="305288" y="114011"/>
                  <a:pt x="310168" y="110905"/>
                </a:cubicBezTo>
                <a:cubicBezTo>
                  <a:pt x="315048" y="107800"/>
                  <a:pt x="319484" y="104694"/>
                  <a:pt x="324808" y="101589"/>
                </a:cubicBezTo>
                <a:cubicBezTo>
                  <a:pt x="335011" y="96709"/>
                  <a:pt x="345214" y="91386"/>
                  <a:pt x="355417" y="87393"/>
                </a:cubicBezTo>
                <a:cubicBezTo>
                  <a:pt x="359410" y="85619"/>
                  <a:pt x="363847" y="83400"/>
                  <a:pt x="367395" y="81183"/>
                </a:cubicBezTo>
                <a:cubicBezTo>
                  <a:pt x="373162" y="78521"/>
                  <a:pt x="379817" y="75859"/>
                  <a:pt x="386028" y="72754"/>
                </a:cubicBezTo>
                <a:cubicBezTo>
                  <a:pt x="394900" y="68761"/>
                  <a:pt x="403772" y="65656"/>
                  <a:pt x="412645" y="62107"/>
                </a:cubicBezTo>
                <a:cubicBezTo>
                  <a:pt x="421517" y="58558"/>
                  <a:pt x="430833" y="55896"/>
                  <a:pt x="439706" y="52791"/>
                </a:cubicBezTo>
                <a:lnTo>
                  <a:pt x="451073" y="50558"/>
                </a:lnTo>
                <a:lnTo>
                  <a:pt x="456564" y="48682"/>
                </a:lnTo>
                <a:lnTo>
                  <a:pt x="531305" y="32557"/>
                </a:lnTo>
                <a:close/>
                <a:moveTo>
                  <a:pt x="688411" y="22569"/>
                </a:moveTo>
                <a:cubicBezTo>
                  <a:pt x="691461" y="22735"/>
                  <a:pt x="694788" y="23068"/>
                  <a:pt x="697893" y="23512"/>
                </a:cubicBezTo>
                <a:cubicBezTo>
                  <a:pt x="704104" y="24399"/>
                  <a:pt x="709427" y="26174"/>
                  <a:pt x="710759" y="27948"/>
                </a:cubicBezTo>
                <a:cubicBezTo>
                  <a:pt x="708097" y="27505"/>
                  <a:pt x="705435" y="27061"/>
                  <a:pt x="700999" y="26617"/>
                </a:cubicBezTo>
                <a:cubicBezTo>
                  <a:pt x="696563" y="26174"/>
                  <a:pt x="690352" y="24843"/>
                  <a:pt x="680592" y="22625"/>
                </a:cubicBezTo>
                <a:cubicBezTo>
                  <a:pt x="682588" y="22403"/>
                  <a:pt x="685361" y="22403"/>
                  <a:pt x="688411" y="22569"/>
                </a:cubicBezTo>
                <a:close/>
                <a:moveTo>
                  <a:pt x="740038" y="19076"/>
                </a:moveTo>
                <a:cubicBezTo>
                  <a:pt x="746248" y="19519"/>
                  <a:pt x="752015" y="19963"/>
                  <a:pt x="758226" y="20406"/>
                </a:cubicBezTo>
                <a:cubicBezTo>
                  <a:pt x="765768" y="22625"/>
                  <a:pt x="772866" y="26174"/>
                  <a:pt x="780407" y="29279"/>
                </a:cubicBezTo>
                <a:cubicBezTo>
                  <a:pt x="769760" y="27948"/>
                  <a:pt x="760000" y="25730"/>
                  <a:pt x="752902" y="24399"/>
                </a:cubicBezTo>
                <a:cubicBezTo>
                  <a:pt x="745804" y="22625"/>
                  <a:pt x="740925" y="20850"/>
                  <a:pt x="740038" y="19076"/>
                </a:cubicBezTo>
                <a:close/>
                <a:moveTo>
                  <a:pt x="591646" y="18965"/>
                </a:moveTo>
                <a:cubicBezTo>
                  <a:pt x="574567" y="19076"/>
                  <a:pt x="557487" y="19963"/>
                  <a:pt x="540408" y="21737"/>
                </a:cubicBezTo>
                <a:cubicBezTo>
                  <a:pt x="528874" y="22181"/>
                  <a:pt x="516896" y="24399"/>
                  <a:pt x="504918" y="26617"/>
                </a:cubicBezTo>
                <a:cubicBezTo>
                  <a:pt x="499151" y="27504"/>
                  <a:pt x="493384" y="29279"/>
                  <a:pt x="488061" y="31053"/>
                </a:cubicBezTo>
                <a:cubicBezTo>
                  <a:pt x="482737" y="32828"/>
                  <a:pt x="477857" y="34602"/>
                  <a:pt x="473421" y="36377"/>
                </a:cubicBezTo>
                <a:cubicBezTo>
                  <a:pt x="466323" y="37264"/>
                  <a:pt x="460112" y="38151"/>
                  <a:pt x="453014" y="39038"/>
                </a:cubicBezTo>
                <a:cubicBezTo>
                  <a:pt x="425954" y="47467"/>
                  <a:pt x="400223" y="57670"/>
                  <a:pt x="375824" y="68761"/>
                </a:cubicBezTo>
                <a:cubicBezTo>
                  <a:pt x="366508" y="72310"/>
                  <a:pt x="356749" y="77190"/>
                  <a:pt x="347876" y="81183"/>
                </a:cubicBezTo>
                <a:cubicBezTo>
                  <a:pt x="345214" y="82070"/>
                  <a:pt x="342109" y="83400"/>
                  <a:pt x="339447" y="84288"/>
                </a:cubicBezTo>
                <a:cubicBezTo>
                  <a:pt x="336785" y="85619"/>
                  <a:pt x="334124" y="86949"/>
                  <a:pt x="331906" y="88281"/>
                </a:cubicBezTo>
                <a:cubicBezTo>
                  <a:pt x="327026" y="90942"/>
                  <a:pt x="322146" y="93604"/>
                  <a:pt x="317710" y="95822"/>
                </a:cubicBezTo>
                <a:cubicBezTo>
                  <a:pt x="308837" y="100702"/>
                  <a:pt x="301740" y="105138"/>
                  <a:pt x="295529" y="107356"/>
                </a:cubicBezTo>
                <a:cubicBezTo>
                  <a:pt x="288431" y="111349"/>
                  <a:pt x="284438" y="115785"/>
                  <a:pt x="278671" y="120665"/>
                </a:cubicBezTo>
                <a:cubicBezTo>
                  <a:pt x="258708" y="132199"/>
                  <a:pt x="240963" y="148169"/>
                  <a:pt x="229873" y="158816"/>
                </a:cubicBezTo>
                <a:lnTo>
                  <a:pt x="219675" y="167684"/>
                </a:lnTo>
                <a:lnTo>
                  <a:pt x="209698" y="176793"/>
                </a:lnTo>
                <a:lnTo>
                  <a:pt x="209910" y="177005"/>
                </a:lnTo>
                <a:cubicBezTo>
                  <a:pt x="181074" y="204509"/>
                  <a:pt x="155788" y="234675"/>
                  <a:pt x="133163" y="267060"/>
                </a:cubicBezTo>
                <a:cubicBezTo>
                  <a:pt x="126509" y="276376"/>
                  <a:pt x="121185" y="283030"/>
                  <a:pt x="117636" y="288353"/>
                </a:cubicBezTo>
                <a:cubicBezTo>
                  <a:pt x="114087" y="293677"/>
                  <a:pt x="111869" y="297670"/>
                  <a:pt x="110538" y="301219"/>
                </a:cubicBezTo>
                <a:cubicBezTo>
                  <a:pt x="108321" y="305211"/>
                  <a:pt x="105659" y="309204"/>
                  <a:pt x="103440" y="313196"/>
                </a:cubicBezTo>
                <a:cubicBezTo>
                  <a:pt x="99004" y="321625"/>
                  <a:pt x="94568" y="330054"/>
                  <a:pt x="90132" y="338039"/>
                </a:cubicBezTo>
                <a:lnTo>
                  <a:pt x="75655" y="360851"/>
                </a:lnTo>
                <a:lnTo>
                  <a:pt x="75493" y="361551"/>
                </a:lnTo>
                <a:cubicBezTo>
                  <a:pt x="73718" y="365544"/>
                  <a:pt x="72387" y="370424"/>
                  <a:pt x="70612" y="374860"/>
                </a:cubicBezTo>
                <a:cubicBezTo>
                  <a:pt x="69282" y="377522"/>
                  <a:pt x="68395" y="379296"/>
                  <a:pt x="67063" y="381070"/>
                </a:cubicBezTo>
                <a:lnTo>
                  <a:pt x="66176" y="381958"/>
                </a:lnTo>
                <a:lnTo>
                  <a:pt x="62239" y="395045"/>
                </a:lnTo>
                <a:cubicBezTo>
                  <a:pt x="61518" y="398372"/>
                  <a:pt x="61297" y="400812"/>
                  <a:pt x="61297" y="402808"/>
                </a:cubicBezTo>
                <a:cubicBezTo>
                  <a:pt x="61297" y="406801"/>
                  <a:pt x="61740" y="409462"/>
                  <a:pt x="60409" y="413898"/>
                </a:cubicBezTo>
                <a:cubicBezTo>
                  <a:pt x="58191" y="420109"/>
                  <a:pt x="56417" y="425876"/>
                  <a:pt x="54199" y="432087"/>
                </a:cubicBezTo>
                <a:cubicBezTo>
                  <a:pt x="52424" y="438298"/>
                  <a:pt x="50206" y="444065"/>
                  <a:pt x="48431" y="450275"/>
                </a:cubicBezTo>
                <a:cubicBezTo>
                  <a:pt x="46214" y="459592"/>
                  <a:pt x="44439" y="468020"/>
                  <a:pt x="42221" y="476893"/>
                </a:cubicBezTo>
                <a:cubicBezTo>
                  <a:pt x="40890" y="485322"/>
                  <a:pt x="40003" y="493307"/>
                  <a:pt x="38672" y="501292"/>
                </a:cubicBezTo>
                <a:cubicBezTo>
                  <a:pt x="37341" y="509277"/>
                  <a:pt x="36897" y="517706"/>
                  <a:pt x="36454" y="525691"/>
                </a:cubicBezTo>
                <a:cubicBezTo>
                  <a:pt x="37784" y="519480"/>
                  <a:pt x="38672" y="513713"/>
                  <a:pt x="39559" y="508833"/>
                </a:cubicBezTo>
                <a:lnTo>
                  <a:pt x="39847" y="507442"/>
                </a:lnTo>
                <a:lnTo>
                  <a:pt x="40446" y="500848"/>
                </a:lnTo>
                <a:cubicBezTo>
                  <a:pt x="41777" y="492863"/>
                  <a:pt x="42665" y="484434"/>
                  <a:pt x="43995" y="476449"/>
                </a:cubicBezTo>
                <a:lnTo>
                  <a:pt x="45106" y="476820"/>
                </a:lnTo>
                <a:lnTo>
                  <a:pt x="45203" y="476408"/>
                </a:lnTo>
                <a:lnTo>
                  <a:pt x="43996" y="476005"/>
                </a:lnTo>
                <a:cubicBezTo>
                  <a:pt x="46214" y="466689"/>
                  <a:pt x="47988" y="458261"/>
                  <a:pt x="50206" y="449388"/>
                </a:cubicBezTo>
                <a:cubicBezTo>
                  <a:pt x="51981" y="443177"/>
                  <a:pt x="53755" y="436967"/>
                  <a:pt x="55973" y="431199"/>
                </a:cubicBezTo>
                <a:lnTo>
                  <a:pt x="62155" y="413095"/>
                </a:lnTo>
                <a:lnTo>
                  <a:pt x="61741" y="413011"/>
                </a:lnTo>
                <a:cubicBezTo>
                  <a:pt x="63071" y="408575"/>
                  <a:pt x="62628" y="405913"/>
                  <a:pt x="62628" y="401921"/>
                </a:cubicBezTo>
                <a:cubicBezTo>
                  <a:pt x="62628" y="397928"/>
                  <a:pt x="63071" y="392161"/>
                  <a:pt x="67507" y="381070"/>
                </a:cubicBezTo>
                <a:cubicBezTo>
                  <a:pt x="68395" y="379296"/>
                  <a:pt x="69282" y="377078"/>
                  <a:pt x="71056" y="374860"/>
                </a:cubicBezTo>
                <a:lnTo>
                  <a:pt x="71176" y="374536"/>
                </a:lnTo>
                <a:lnTo>
                  <a:pt x="75936" y="361551"/>
                </a:lnTo>
                <a:cubicBezTo>
                  <a:pt x="80816" y="353566"/>
                  <a:pt x="85252" y="346025"/>
                  <a:pt x="90576" y="338483"/>
                </a:cubicBezTo>
                <a:cubicBezTo>
                  <a:pt x="95012" y="330054"/>
                  <a:pt x="99005" y="321625"/>
                  <a:pt x="103884" y="313640"/>
                </a:cubicBezTo>
                <a:cubicBezTo>
                  <a:pt x="106103" y="310091"/>
                  <a:pt x="108764" y="305655"/>
                  <a:pt x="110982" y="301663"/>
                </a:cubicBezTo>
                <a:cubicBezTo>
                  <a:pt x="112313" y="298114"/>
                  <a:pt x="114531" y="294121"/>
                  <a:pt x="118080" y="288797"/>
                </a:cubicBezTo>
                <a:cubicBezTo>
                  <a:pt x="121629" y="283474"/>
                  <a:pt x="126953" y="276820"/>
                  <a:pt x="133607" y="267503"/>
                </a:cubicBezTo>
                <a:cubicBezTo>
                  <a:pt x="156232" y="234675"/>
                  <a:pt x="181518" y="204953"/>
                  <a:pt x="210353" y="177449"/>
                </a:cubicBezTo>
                <a:cubicBezTo>
                  <a:pt x="217451" y="171238"/>
                  <a:pt x="223219" y="165027"/>
                  <a:pt x="230760" y="158817"/>
                </a:cubicBezTo>
                <a:cubicBezTo>
                  <a:pt x="241851" y="148170"/>
                  <a:pt x="259596" y="132199"/>
                  <a:pt x="279558" y="120665"/>
                </a:cubicBezTo>
                <a:cubicBezTo>
                  <a:pt x="285326" y="116229"/>
                  <a:pt x="289318" y="111349"/>
                  <a:pt x="296416" y="107356"/>
                </a:cubicBezTo>
                <a:cubicBezTo>
                  <a:pt x="302627" y="105138"/>
                  <a:pt x="309725" y="100702"/>
                  <a:pt x="318597" y="95822"/>
                </a:cubicBezTo>
                <a:cubicBezTo>
                  <a:pt x="323033" y="93604"/>
                  <a:pt x="327913" y="90942"/>
                  <a:pt x="332793" y="88281"/>
                </a:cubicBezTo>
                <a:cubicBezTo>
                  <a:pt x="335455" y="86950"/>
                  <a:pt x="337673" y="85619"/>
                  <a:pt x="340335" y="84288"/>
                </a:cubicBezTo>
                <a:cubicBezTo>
                  <a:pt x="342997" y="82957"/>
                  <a:pt x="345658" y="82070"/>
                  <a:pt x="348763" y="81183"/>
                </a:cubicBezTo>
                <a:cubicBezTo>
                  <a:pt x="357636" y="76746"/>
                  <a:pt x="367395" y="72310"/>
                  <a:pt x="376712" y="68761"/>
                </a:cubicBezTo>
                <a:cubicBezTo>
                  <a:pt x="400667" y="57671"/>
                  <a:pt x="426841" y="47467"/>
                  <a:pt x="453902" y="39039"/>
                </a:cubicBezTo>
                <a:cubicBezTo>
                  <a:pt x="461000" y="38152"/>
                  <a:pt x="467211" y="37264"/>
                  <a:pt x="474308" y="36377"/>
                </a:cubicBezTo>
                <a:cubicBezTo>
                  <a:pt x="478745" y="34603"/>
                  <a:pt x="483624" y="32828"/>
                  <a:pt x="488948" y="31054"/>
                </a:cubicBezTo>
                <a:cubicBezTo>
                  <a:pt x="494271" y="29279"/>
                  <a:pt x="500039" y="27505"/>
                  <a:pt x="505805" y="26617"/>
                </a:cubicBezTo>
                <a:cubicBezTo>
                  <a:pt x="517783" y="24399"/>
                  <a:pt x="530205" y="22181"/>
                  <a:pt x="541295" y="21737"/>
                </a:cubicBezTo>
                <a:cubicBezTo>
                  <a:pt x="558375" y="20185"/>
                  <a:pt x="575454" y="19297"/>
                  <a:pt x="592534" y="19131"/>
                </a:cubicBezTo>
                <a:lnTo>
                  <a:pt x="633717" y="20513"/>
                </a:lnTo>
                <a:close/>
                <a:moveTo>
                  <a:pt x="653975" y="0"/>
                </a:moveTo>
                <a:cubicBezTo>
                  <a:pt x="660629" y="444"/>
                  <a:pt x="668171" y="887"/>
                  <a:pt x="674825" y="1331"/>
                </a:cubicBezTo>
                <a:cubicBezTo>
                  <a:pt x="682367" y="1775"/>
                  <a:pt x="689465" y="2662"/>
                  <a:pt x="696119" y="3549"/>
                </a:cubicBezTo>
                <a:cubicBezTo>
                  <a:pt x="703217" y="3992"/>
                  <a:pt x="707210" y="5324"/>
                  <a:pt x="710315" y="7098"/>
                </a:cubicBezTo>
                <a:cubicBezTo>
                  <a:pt x="713420" y="8873"/>
                  <a:pt x="715638" y="10647"/>
                  <a:pt x="719631" y="11534"/>
                </a:cubicBezTo>
                <a:cubicBezTo>
                  <a:pt x="725842" y="11534"/>
                  <a:pt x="723180" y="7985"/>
                  <a:pt x="731165" y="9316"/>
                </a:cubicBezTo>
                <a:cubicBezTo>
                  <a:pt x="736932" y="10203"/>
                  <a:pt x="742699" y="11978"/>
                  <a:pt x="748466" y="13309"/>
                </a:cubicBezTo>
                <a:cubicBezTo>
                  <a:pt x="752015" y="14196"/>
                  <a:pt x="755564" y="15527"/>
                  <a:pt x="759113" y="16414"/>
                </a:cubicBezTo>
                <a:cubicBezTo>
                  <a:pt x="759113" y="16414"/>
                  <a:pt x="759113" y="16858"/>
                  <a:pt x="758670" y="16858"/>
                </a:cubicBezTo>
                <a:cubicBezTo>
                  <a:pt x="759113" y="18188"/>
                  <a:pt x="758670" y="19076"/>
                  <a:pt x="758226" y="19963"/>
                </a:cubicBezTo>
                <a:cubicBezTo>
                  <a:pt x="752015" y="19519"/>
                  <a:pt x="746248" y="19076"/>
                  <a:pt x="740038" y="18632"/>
                </a:cubicBezTo>
                <a:cubicBezTo>
                  <a:pt x="737819" y="18188"/>
                  <a:pt x="736045" y="17745"/>
                  <a:pt x="733827" y="16858"/>
                </a:cubicBezTo>
                <a:cubicBezTo>
                  <a:pt x="731609" y="16414"/>
                  <a:pt x="729834" y="15970"/>
                  <a:pt x="727616" y="15527"/>
                </a:cubicBezTo>
                <a:cubicBezTo>
                  <a:pt x="723623" y="14639"/>
                  <a:pt x="719631" y="13752"/>
                  <a:pt x="715638" y="12865"/>
                </a:cubicBezTo>
                <a:cubicBezTo>
                  <a:pt x="711646" y="11978"/>
                  <a:pt x="707653" y="11090"/>
                  <a:pt x="703661" y="10203"/>
                </a:cubicBezTo>
                <a:cubicBezTo>
                  <a:pt x="699668" y="9760"/>
                  <a:pt x="695675" y="8873"/>
                  <a:pt x="691239" y="8429"/>
                </a:cubicBezTo>
                <a:lnTo>
                  <a:pt x="677487" y="8429"/>
                </a:lnTo>
                <a:cubicBezTo>
                  <a:pt x="673494" y="8429"/>
                  <a:pt x="669502" y="8429"/>
                  <a:pt x="666396" y="8429"/>
                </a:cubicBezTo>
                <a:cubicBezTo>
                  <a:pt x="659742" y="8429"/>
                  <a:pt x="654419" y="8429"/>
                  <a:pt x="649095" y="8429"/>
                </a:cubicBezTo>
                <a:lnTo>
                  <a:pt x="648283" y="8169"/>
                </a:lnTo>
                <a:lnTo>
                  <a:pt x="640666" y="11978"/>
                </a:lnTo>
                <a:cubicBezTo>
                  <a:pt x="636674" y="13308"/>
                  <a:pt x="648208" y="14196"/>
                  <a:pt x="643328" y="16414"/>
                </a:cubicBezTo>
                <a:cubicBezTo>
                  <a:pt x="652644" y="18188"/>
                  <a:pt x="661960" y="19963"/>
                  <a:pt x="669945" y="21737"/>
                </a:cubicBezTo>
                <a:lnTo>
                  <a:pt x="658101" y="21944"/>
                </a:lnTo>
                <a:lnTo>
                  <a:pt x="658300" y="21959"/>
                </a:lnTo>
                <a:cubicBezTo>
                  <a:pt x="663070" y="22292"/>
                  <a:pt x="667506" y="22403"/>
                  <a:pt x="670833" y="21737"/>
                </a:cubicBezTo>
                <a:cubicBezTo>
                  <a:pt x="674382" y="22181"/>
                  <a:pt x="677931" y="22625"/>
                  <a:pt x="681480" y="23068"/>
                </a:cubicBezTo>
                <a:cubicBezTo>
                  <a:pt x="691239" y="25286"/>
                  <a:pt x="697450" y="26174"/>
                  <a:pt x="701886" y="27061"/>
                </a:cubicBezTo>
                <a:cubicBezTo>
                  <a:pt x="706322" y="27948"/>
                  <a:pt x="708984" y="27948"/>
                  <a:pt x="711646" y="28392"/>
                </a:cubicBezTo>
                <a:cubicBezTo>
                  <a:pt x="716969" y="29723"/>
                  <a:pt x="722737" y="31054"/>
                  <a:pt x="728060" y="31941"/>
                </a:cubicBezTo>
                <a:cubicBezTo>
                  <a:pt x="733827" y="32828"/>
                  <a:pt x="739150" y="34603"/>
                  <a:pt x="744918" y="35490"/>
                </a:cubicBezTo>
                <a:cubicBezTo>
                  <a:pt x="750241" y="36820"/>
                  <a:pt x="756008" y="38152"/>
                  <a:pt x="761331" y="39482"/>
                </a:cubicBezTo>
                <a:lnTo>
                  <a:pt x="777746" y="44362"/>
                </a:lnTo>
                <a:lnTo>
                  <a:pt x="785731" y="46580"/>
                </a:lnTo>
                <a:lnTo>
                  <a:pt x="793716" y="49242"/>
                </a:lnTo>
                <a:lnTo>
                  <a:pt x="793819" y="49336"/>
                </a:lnTo>
                <a:lnTo>
                  <a:pt x="799545" y="50323"/>
                </a:lnTo>
                <a:cubicBezTo>
                  <a:pt x="804494" y="51488"/>
                  <a:pt x="810358" y="53428"/>
                  <a:pt x="813422" y="55480"/>
                </a:cubicBezTo>
                <a:lnTo>
                  <a:pt x="815361" y="58417"/>
                </a:lnTo>
                <a:lnTo>
                  <a:pt x="815897" y="58558"/>
                </a:lnTo>
                <a:cubicBezTo>
                  <a:pt x="819889" y="60333"/>
                  <a:pt x="824326" y="62107"/>
                  <a:pt x="828318" y="63438"/>
                </a:cubicBezTo>
                <a:cubicBezTo>
                  <a:pt x="831867" y="64769"/>
                  <a:pt x="835416" y="66099"/>
                  <a:pt x="838965" y="67874"/>
                </a:cubicBezTo>
                <a:cubicBezTo>
                  <a:pt x="842514" y="69648"/>
                  <a:pt x="846063" y="70980"/>
                  <a:pt x="849612" y="72754"/>
                </a:cubicBezTo>
                <a:cubicBezTo>
                  <a:pt x="851387" y="74085"/>
                  <a:pt x="854049" y="75416"/>
                  <a:pt x="857598" y="77190"/>
                </a:cubicBezTo>
                <a:cubicBezTo>
                  <a:pt x="859372" y="78077"/>
                  <a:pt x="861146" y="78965"/>
                  <a:pt x="862921" y="79852"/>
                </a:cubicBezTo>
                <a:cubicBezTo>
                  <a:pt x="864695" y="80739"/>
                  <a:pt x="866913" y="81626"/>
                  <a:pt x="868688" y="82957"/>
                </a:cubicBezTo>
                <a:cubicBezTo>
                  <a:pt x="876673" y="86950"/>
                  <a:pt x="884658" y="90942"/>
                  <a:pt x="888207" y="94048"/>
                </a:cubicBezTo>
                <a:cubicBezTo>
                  <a:pt x="896192" y="99371"/>
                  <a:pt x="904621" y="104251"/>
                  <a:pt x="913050" y="110018"/>
                </a:cubicBezTo>
                <a:cubicBezTo>
                  <a:pt x="917043" y="112680"/>
                  <a:pt x="921479" y="115785"/>
                  <a:pt x="925915" y="118891"/>
                </a:cubicBezTo>
                <a:lnTo>
                  <a:pt x="926287" y="119157"/>
                </a:lnTo>
                <a:lnTo>
                  <a:pt x="932862" y="123151"/>
                </a:lnTo>
                <a:cubicBezTo>
                  <a:pt x="1083907" y="225195"/>
                  <a:pt x="1183216" y="398004"/>
                  <a:pt x="1183216" y="594009"/>
                </a:cubicBezTo>
                <a:lnTo>
                  <a:pt x="1183028" y="597721"/>
                </a:lnTo>
                <a:lnTo>
                  <a:pt x="1188095" y="598445"/>
                </a:lnTo>
                <a:cubicBezTo>
                  <a:pt x="1189870" y="599776"/>
                  <a:pt x="1191200" y="600663"/>
                  <a:pt x="1192975" y="601994"/>
                </a:cubicBezTo>
                <a:cubicBezTo>
                  <a:pt x="1193419" y="606873"/>
                  <a:pt x="1194306" y="608205"/>
                  <a:pt x="1195193" y="613971"/>
                </a:cubicBezTo>
                <a:cubicBezTo>
                  <a:pt x="1197855" y="619295"/>
                  <a:pt x="1200960" y="623731"/>
                  <a:pt x="1203622" y="628167"/>
                </a:cubicBezTo>
                <a:lnTo>
                  <a:pt x="1207171" y="628490"/>
                </a:lnTo>
                <a:lnTo>
                  <a:pt x="1207171" y="625062"/>
                </a:lnTo>
                <a:lnTo>
                  <a:pt x="1210777" y="615044"/>
                </a:lnTo>
                <a:lnTo>
                  <a:pt x="1210720" y="613085"/>
                </a:lnTo>
                <a:cubicBezTo>
                  <a:pt x="1212051" y="599776"/>
                  <a:pt x="1212938" y="600219"/>
                  <a:pt x="1214269" y="601107"/>
                </a:cubicBezTo>
                <a:lnTo>
                  <a:pt x="1217130" y="601107"/>
                </a:lnTo>
                <a:lnTo>
                  <a:pt x="1217130" y="726214"/>
                </a:lnTo>
                <a:lnTo>
                  <a:pt x="1214713" y="741291"/>
                </a:lnTo>
                <a:cubicBezTo>
                  <a:pt x="1212938" y="742178"/>
                  <a:pt x="1211164" y="743065"/>
                  <a:pt x="1209389" y="744396"/>
                </a:cubicBezTo>
                <a:cubicBezTo>
                  <a:pt x="1207615" y="750607"/>
                  <a:pt x="1204953" y="757705"/>
                  <a:pt x="1202735" y="763916"/>
                </a:cubicBezTo>
                <a:cubicBezTo>
                  <a:pt x="1199629" y="774119"/>
                  <a:pt x="1201847" y="775450"/>
                  <a:pt x="1200960" y="782548"/>
                </a:cubicBezTo>
                <a:cubicBezTo>
                  <a:pt x="1200517" y="783435"/>
                  <a:pt x="1200073" y="784766"/>
                  <a:pt x="1200073" y="785210"/>
                </a:cubicBezTo>
                <a:cubicBezTo>
                  <a:pt x="1197411" y="792308"/>
                  <a:pt x="1194749" y="799405"/>
                  <a:pt x="1192531" y="805616"/>
                </a:cubicBezTo>
                <a:cubicBezTo>
                  <a:pt x="1191644" y="806503"/>
                  <a:pt x="1191200" y="806947"/>
                  <a:pt x="1190313" y="807391"/>
                </a:cubicBezTo>
                <a:cubicBezTo>
                  <a:pt x="1187208" y="814489"/>
                  <a:pt x="1184102" y="822030"/>
                  <a:pt x="1180997" y="829128"/>
                </a:cubicBezTo>
                <a:cubicBezTo>
                  <a:pt x="1184546" y="822030"/>
                  <a:pt x="1187651" y="814489"/>
                  <a:pt x="1190757" y="807391"/>
                </a:cubicBezTo>
                <a:cubicBezTo>
                  <a:pt x="1191644" y="806503"/>
                  <a:pt x="1192088" y="806503"/>
                  <a:pt x="1192975" y="805616"/>
                </a:cubicBezTo>
                <a:cubicBezTo>
                  <a:pt x="1189426" y="824692"/>
                  <a:pt x="1183659" y="836670"/>
                  <a:pt x="1178779" y="845985"/>
                </a:cubicBezTo>
                <a:lnTo>
                  <a:pt x="1171238" y="849978"/>
                </a:lnTo>
                <a:lnTo>
                  <a:pt x="1169674" y="853107"/>
                </a:lnTo>
                <a:lnTo>
                  <a:pt x="1169907" y="853527"/>
                </a:lnTo>
                <a:cubicBezTo>
                  <a:pt x="1170350" y="852640"/>
                  <a:pt x="1170794" y="851309"/>
                  <a:pt x="1171681" y="849978"/>
                </a:cubicBezTo>
                <a:cubicBezTo>
                  <a:pt x="1173899" y="849091"/>
                  <a:pt x="1176561" y="847760"/>
                  <a:pt x="1179223" y="845985"/>
                </a:cubicBezTo>
                <a:cubicBezTo>
                  <a:pt x="1179667" y="850865"/>
                  <a:pt x="1176118" y="857076"/>
                  <a:pt x="1173899" y="861069"/>
                </a:cubicBezTo>
                <a:cubicBezTo>
                  <a:pt x="1170794" y="867279"/>
                  <a:pt x="1167245" y="873046"/>
                  <a:pt x="1164140" y="878813"/>
                </a:cubicBezTo>
                <a:cubicBezTo>
                  <a:pt x="1162365" y="881919"/>
                  <a:pt x="1161035" y="884580"/>
                  <a:pt x="1159260" y="887686"/>
                </a:cubicBezTo>
                <a:cubicBezTo>
                  <a:pt x="1157486" y="890791"/>
                  <a:pt x="1155711" y="893453"/>
                  <a:pt x="1153937" y="896558"/>
                </a:cubicBezTo>
                <a:cubicBezTo>
                  <a:pt x="1152606" y="898333"/>
                  <a:pt x="1151718" y="900551"/>
                  <a:pt x="1149944" y="903212"/>
                </a:cubicBezTo>
                <a:cubicBezTo>
                  <a:pt x="1148169" y="907649"/>
                  <a:pt x="1146395" y="911641"/>
                  <a:pt x="1144177" y="916078"/>
                </a:cubicBezTo>
                <a:lnTo>
                  <a:pt x="1137966" y="928499"/>
                </a:lnTo>
                <a:cubicBezTo>
                  <a:pt x="1134861" y="932935"/>
                  <a:pt x="1131756" y="937815"/>
                  <a:pt x="1128207" y="941808"/>
                </a:cubicBezTo>
                <a:cubicBezTo>
                  <a:pt x="1125101" y="945800"/>
                  <a:pt x="1121552" y="950236"/>
                  <a:pt x="1118447" y="954229"/>
                </a:cubicBezTo>
                <a:lnTo>
                  <a:pt x="1118854" y="953392"/>
                </a:lnTo>
                <a:lnTo>
                  <a:pt x="1107800" y="968425"/>
                </a:lnTo>
                <a:cubicBezTo>
                  <a:pt x="1105138" y="965763"/>
                  <a:pt x="1090499" y="986614"/>
                  <a:pt x="1083844" y="994599"/>
                </a:cubicBezTo>
                <a:lnTo>
                  <a:pt x="1079127" y="1001855"/>
                </a:lnTo>
                <a:lnTo>
                  <a:pt x="1083844" y="995042"/>
                </a:lnTo>
                <a:cubicBezTo>
                  <a:pt x="1090499" y="987500"/>
                  <a:pt x="1105138" y="966650"/>
                  <a:pt x="1107800" y="968868"/>
                </a:cubicBezTo>
                <a:cubicBezTo>
                  <a:pt x="1106469" y="978185"/>
                  <a:pt x="1093604" y="990162"/>
                  <a:pt x="1089611" y="996373"/>
                </a:cubicBezTo>
                <a:cubicBezTo>
                  <a:pt x="1086062" y="1000587"/>
                  <a:pt x="1083068" y="1003693"/>
                  <a:pt x="1080240" y="1006188"/>
                </a:cubicBezTo>
                <a:lnTo>
                  <a:pt x="1072716" y="1011719"/>
                </a:lnTo>
                <a:lnTo>
                  <a:pt x="1072310" y="1012344"/>
                </a:lnTo>
                <a:lnTo>
                  <a:pt x="1067606" y="1015962"/>
                </a:lnTo>
                <a:lnTo>
                  <a:pt x="1067430" y="1017223"/>
                </a:lnTo>
                <a:cubicBezTo>
                  <a:pt x="1060776" y="1024321"/>
                  <a:pt x="1054122" y="1031863"/>
                  <a:pt x="1046580" y="1038517"/>
                </a:cubicBezTo>
                <a:cubicBezTo>
                  <a:pt x="1039482" y="1045615"/>
                  <a:pt x="1032384" y="1052713"/>
                  <a:pt x="1024399" y="1058924"/>
                </a:cubicBezTo>
                <a:lnTo>
                  <a:pt x="1023373" y="1059668"/>
                </a:lnTo>
                <a:lnTo>
                  <a:pt x="1015970" y="1069127"/>
                </a:lnTo>
                <a:cubicBezTo>
                  <a:pt x="1010647" y="1074007"/>
                  <a:pt x="1004436" y="1077999"/>
                  <a:pt x="998225" y="1082435"/>
                </a:cubicBezTo>
                <a:lnTo>
                  <a:pt x="981640" y="1094874"/>
                </a:lnTo>
                <a:lnTo>
                  <a:pt x="981581" y="1094946"/>
                </a:lnTo>
                <a:lnTo>
                  <a:pt x="998225" y="1082879"/>
                </a:lnTo>
                <a:cubicBezTo>
                  <a:pt x="1003992" y="1078443"/>
                  <a:pt x="1010203" y="1074007"/>
                  <a:pt x="1015970" y="1069571"/>
                </a:cubicBezTo>
                <a:cubicBezTo>
                  <a:pt x="1012421" y="1075781"/>
                  <a:pt x="1007541" y="1079774"/>
                  <a:pt x="1001330" y="1084210"/>
                </a:cubicBezTo>
                <a:cubicBezTo>
                  <a:pt x="996229" y="1088868"/>
                  <a:pt x="992569" y="1090754"/>
                  <a:pt x="989408" y="1091973"/>
                </a:cubicBezTo>
                <a:lnTo>
                  <a:pt x="981161" y="1095457"/>
                </a:lnTo>
                <a:lnTo>
                  <a:pt x="980924" y="1095744"/>
                </a:lnTo>
                <a:cubicBezTo>
                  <a:pt x="977819" y="1097962"/>
                  <a:pt x="975157" y="1099737"/>
                  <a:pt x="972051" y="1101511"/>
                </a:cubicBezTo>
                <a:lnTo>
                  <a:pt x="968708" y="1103061"/>
                </a:lnTo>
                <a:lnTo>
                  <a:pt x="960296" y="1109885"/>
                </a:lnTo>
                <a:cubicBezTo>
                  <a:pt x="957190" y="1112270"/>
                  <a:pt x="954529" y="1114155"/>
                  <a:pt x="952089" y="1115707"/>
                </a:cubicBezTo>
                <a:cubicBezTo>
                  <a:pt x="947652" y="1119256"/>
                  <a:pt x="944103" y="1121474"/>
                  <a:pt x="939667" y="1123692"/>
                </a:cubicBezTo>
                <a:cubicBezTo>
                  <a:pt x="940554" y="1122362"/>
                  <a:pt x="938337" y="1123249"/>
                  <a:pt x="935675" y="1124136"/>
                </a:cubicBezTo>
                <a:lnTo>
                  <a:pt x="931237" y="1126109"/>
                </a:lnTo>
                <a:lnTo>
                  <a:pt x="930547" y="1126632"/>
                </a:lnTo>
                <a:lnTo>
                  <a:pt x="936118" y="1124580"/>
                </a:lnTo>
                <a:cubicBezTo>
                  <a:pt x="938780" y="1123692"/>
                  <a:pt x="940554" y="1122805"/>
                  <a:pt x="940111" y="1124136"/>
                </a:cubicBezTo>
                <a:cubicBezTo>
                  <a:pt x="937006" y="1128572"/>
                  <a:pt x="930795" y="1132565"/>
                  <a:pt x="924141" y="1136114"/>
                </a:cubicBezTo>
                <a:cubicBezTo>
                  <a:pt x="920592" y="1137888"/>
                  <a:pt x="917486" y="1139663"/>
                  <a:pt x="913937" y="1141438"/>
                </a:cubicBezTo>
                <a:cubicBezTo>
                  <a:pt x="910388" y="1143212"/>
                  <a:pt x="906839" y="1144543"/>
                  <a:pt x="903734" y="1146317"/>
                </a:cubicBezTo>
                <a:lnTo>
                  <a:pt x="896527" y="1147398"/>
                </a:lnTo>
                <a:lnTo>
                  <a:pt x="895305" y="1148092"/>
                </a:lnTo>
                <a:cubicBezTo>
                  <a:pt x="884214" y="1153415"/>
                  <a:pt x="873124" y="1157851"/>
                  <a:pt x="861590" y="1162731"/>
                </a:cubicBezTo>
                <a:lnTo>
                  <a:pt x="859871" y="1163122"/>
                </a:lnTo>
                <a:lnTo>
                  <a:pt x="849612" y="1169829"/>
                </a:lnTo>
                <a:cubicBezTo>
                  <a:pt x="852274" y="1170273"/>
                  <a:pt x="853605" y="1170716"/>
                  <a:pt x="855379" y="1171603"/>
                </a:cubicBezTo>
                <a:cubicBezTo>
                  <a:pt x="847394" y="1178701"/>
                  <a:pt x="836747" y="1180032"/>
                  <a:pt x="834085" y="1180920"/>
                </a:cubicBezTo>
                <a:cubicBezTo>
                  <a:pt x="834529" y="1179145"/>
                  <a:pt x="835416" y="1176927"/>
                  <a:pt x="835860" y="1174709"/>
                </a:cubicBezTo>
                <a:cubicBezTo>
                  <a:pt x="833642" y="1175596"/>
                  <a:pt x="831424" y="1176484"/>
                  <a:pt x="828762" y="1177371"/>
                </a:cubicBezTo>
                <a:cubicBezTo>
                  <a:pt x="826544" y="1178258"/>
                  <a:pt x="824326" y="1178701"/>
                  <a:pt x="822108" y="1179589"/>
                </a:cubicBezTo>
                <a:cubicBezTo>
                  <a:pt x="817672" y="1180920"/>
                  <a:pt x="812792" y="1182250"/>
                  <a:pt x="808355" y="1184025"/>
                </a:cubicBezTo>
                <a:lnTo>
                  <a:pt x="806518" y="1181820"/>
                </a:lnTo>
                <a:lnTo>
                  <a:pt x="799926" y="1183138"/>
                </a:lnTo>
                <a:cubicBezTo>
                  <a:pt x="797265" y="1183581"/>
                  <a:pt x="794603" y="1184469"/>
                  <a:pt x="791941" y="1184912"/>
                </a:cubicBezTo>
                <a:cubicBezTo>
                  <a:pt x="786618" y="1186243"/>
                  <a:pt x="780851" y="1188018"/>
                  <a:pt x="775527" y="1188905"/>
                </a:cubicBezTo>
                <a:lnTo>
                  <a:pt x="774986" y="1189156"/>
                </a:lnTo>
                <a:lnTo>
                  <a:pt x="790610" y="1185355"/>
                </a:lnTo>
                <a:cubicBezTo>
                  <a:pt x="793272" y="1184468"/>
                  <a:pt x="795934" y="1184025"/>
                  <a:pt x="798596" y="1183581"/>
                </a:cubicBezTo>
                <a:cubicBezTo>
                  <a:pt x="801257" y="1183138"/>
                  <a:pt x="803475" y="1182250"/>
                  <a:pt x="805250" y="1182250"/>
                </a:cubicBezTo>
                <a:cubicBezTo>
                  <a:pt x="805694" y="1183138"/>
                  <a:pt x="806581" y="1184025"/>
                  <a:pt x="807911" y="1184468"/>
                </a:cubicBezTo>
                <a:cubicBezTo>
                  <a:pt x="812792" y="1183138"/>
                  <a:pt x="817228" y="1181807"/>
                  <a:pt x="821664" y="1180032"/>
                </a:cubicBezTo>
                <a:cubicBezTo>
                  <a:pt x="823882" y="1179145"/>
                  <a:pt x="826100" y="1178701"/>
                  <a:pt x="828318" y="1177814"/>
                </a:cubicBezTo>
                <a:cubicBezTo>
                  <a:pt x="830536" y="1176927"/>
                  <a:pt x="832754" y="1176040"/>
                  <a:pt x="835416" y="1175152"/>
                </a:cubicBezTo>
                <a:cubicBezTo>
                  <a:pt x="834973" y="1176927"/>
                  <a:pt x="834085" y="1179145"/>
                  <a:pt x="833641" y="1181363"/>
                </a:cubicBezTo>
                <a:cubicBezTo>
                  <a:pt x="827431" y="1184468"/>
                  <a:pt x="821220" y="1187130"/>
                  <a:pt x="815009" y="1190236"/>
                </a:cubicBezTo>
                <a:lnTo>
                  <a:pt x="814096" y="1189980"/>
                </a:lnTo>
                <a:lnTo>
                  <a:pt x="801257" y="1195115"/>
                </a:lnTo>
                <a:cubicBezTo>
                  <a:pt x="797265" y="1196446"/>
                  <a:pt x="793716" y="1197333"/>
                  <a:pt x="790610" y="1198221"/>
                </a:cubicBezTo>
                <a:cubicBezTo>
                  <a:pt x="783956" y="1199995"/>
                  <a:pt x="779076" y="1200882"/>
                  <a:pt x="774640" y="1202213"/>
                </a:cubicBezTo>
                <a:cubicBezTo>
                  <a:pt x="774862" y="1201104"/>
                  <a:pt x="772090" y="1201104"/>
                  <a:pt x="768041" y="1201659"/>
                </a:cubicBezTo>
                <a:lnTo>
                  <a:pt x="754240" y="1204344"/>
                </a:lnTo>
                <a:lnTo>
                  <a:pt x="753790" y="1205319"/>
                </a:lnTo>
                <a:cubicBezTo>
                  <a:pt x="742255" y="1207980"/>
                  <a:pt x="729391" y="1210198"/>
                  <a:pt x="716969" y="1212417"/>
                </a:cubicBezTo>
                <a:cubicBezTo>
                  <a:pt x="712976" y="1211973"/>
                  <a:pt x="713420" y="1211086"/>
                  <a:pt x="708540" y="1210198"/>
                </a:cubicBezTo>
                <a:cubicBezTo>
                  <a:pt x="706322" y="1210198"/>
                  <a:pt x="704104" y="1210198"/>
                  <a:pt x="701442" y="1210198"/>
                </a:cubicBezTo>
                <a:cubicBezTo>
                  <a:pt x="697893" y="1211529"/>
                  <a:pt x="693457" y="1212860"/>
                  <a:pt x="689021" y="1214191"/>
                </a:cubicBezTo>
                <a:cubicBezTo>
                  <a:pt x="685029" y="1214634"/>
                  <a:pt x="681480" y="1215078"/>
                  <a:pt x="677931" y="1215078"/>
                </a:cubicBezTo>
                <a:cubicBezTo>
                  <a:pt x="674382" y="1215078"/>
                  <a:pt x="670833" y="1215522"/>
                  <a:pt x="666840" y="1215522"/>
                </a:cubicBezTo>
                <a:lnTo>
                  <a:pt x="665635" y="1215006"/>
                </a:lnTo>
                <a:lnTo>
                  <a:pt x="655528" y="1216797"/>
                </a:lnTo>
                <a:cubicBezTo>
                  <a:pt x="651868" y="1216853"/>
                  <a:pt x="648208" y="1216187"/>
                  <a:pt x="643328" y="1214634"/>
                </a:cubicBezTo>
                <a:cubicBezTo>
                  <a:pt x="643328" y="1214634"/>
                  <a:pt x="643772" y="1214191"/>
                  <a:pt x="643772" y="1214191"/>
                </a:cubicBezTo>
                <a:cubicBezTo>
                  <a:pt x="644659" y="1213304"/>
                  <a:pt x="645103" y="1212417"/>
                  <a:pt x="645990" y="1211086"/>
                </a:cubicBezTo>
                <a:cubicBezTo>
                  <a:pt x="642441" y="1210642"/>
                  <a:pt x="638892" y="1210198"/>
                  <a:pt x="635787" y="1209755"/>
                </a:cubicBezTo>
                <a:cubicBezTo>
                  <a:pt x="637117" y="1208868"/>
                  <a:pt x="639336" y="1207980"/>
                  <a:pt x="640666" y="1207093"/>
                </a:cubicBezTo>
                <a:cubicBezTo>
                  <a:pt x="645546" y="1207093"/>
                  <a:pt x="650426" y="1207093"/>
                  <a:pt x="655306" y="1206649"/>
                </a:cubicBezTo>
                <a:cubicBezTo>
                  <a:pt x="660186" y="1206206"/>
                  <a:pt x="664622" y="1206206"/>
                  <a:pt x="669502" y="1206206"/>
                </a:cubicBezTo>
                <a:lnTo>
                  <a:pt x="689908" y="1206649"/>
                </a:lnTo>
                <a:lnTo>
                  <a:pt x="704104" y="1205319"/>
                </a:lnTo>
                <a:cubicBezTo>
                  <a:pt x="713420" y="1203544"/>
                  <a:pt x="722293" y="1201326"/>
                  <a:pt x="730721" y="1199551"/>
                </a:cubicBezTo>
                <a:cubicBezTo>
                  <a:pt x="738263" y="1197333"/>
                  <a:pt x="743587" y="1196446"/>
                  <a:pt x="748466" y="1195559"/>
                </a:cubicBezTo>
                <a:cubicBezTo>
                  <a:pt x="753346" y="1195115"/>
                  <a:pt x="757782" y="1195115"/>
                  <a:pt x="761775" y="1195115"/>
                </a:cubicBezTo>
                <a:lnTo>
                  <a:pt x="762701" y="1194685"/>
                </a:lnTo>
                <a:lnTo>
                  <a:pt x="749797" y="1195116"/>
                </a:lnTo>
                <a:cubicBezTo>
                  <a:pt x="744917" y="1195559"/>
                  <a:pt x="739150" y="1196890"/>
                  <a:pt x="732052" y="1199108"/>
                </a:cubicBezTo>
                <a:cubicBezTo>
                  <a:pt x="723623" y="1200882"/>
                  <a:pt x="714751" y="1203101"/>
                  <a:pt x="705435" y="1204875"/>
                </a:cubicBezTo>
                <a:cubicBezTo>
                  <a:pt x="700999" y="1205319"/>
                  <a:pt x="696563" y="1205763"/>
                  <a:pt x="691239" y="1206206"/>
                </a:cubicBezTo>
                <a:cubicBezTo>
                  <a:pt x="685029" y="1206206"/>
                  <a:pt x="677931" y="1206206"/>
                  <a:pt x="670833" y="1205763"/>
                </a:cubicBezTo>
                <a:cubicBezTo>
                  <a:pt x="666396" y="1205763"/>
                  <a:pt x="661516" y="1206206"/>
                  <a:pt x="656637" y="1206206"/>
                </a:cubicBezTo>
                <a:cubicBezTo>
                  <a:pt x="651757" y="1206650"/>
                  <a:pt x="646877" y="1206650"/>
                  <a:pt x="641997" y="1206650"/>
                </a:cubicBezTo>
                <a:cubicBezTo>
                  <a:pt x="641554" y="1205763"/>
                  <a:pt x="641997" y="1205319"/>
                  <a:pt x="642441" y="1204875"/>
                </a:cubicBezTo>
                <a:cubicBezTo>
                  <a:pt x="643328" y="1203544"/>
                  <a:pt x="644659" y="1202214"/>
                  <a:pt x="645546" y="1200439"/>
                </a:cubicBezTo>
                <a:cubicBezTo>
                  <a:pt x="689021" y="1198665"/>
                  <a:pt x="738263" y="1190236"/>
                  <a:pt x="782181" y="1177814"/>
                </a:cubicBezTo>
                <a:cubicBezTo>
                  <a:pt x="814566" y="1168498"/>
                  <a:pt x="845176" y="1157408"/>
                  <a:pt x="874899" y="1142768"/>
                </a:cubicBezTo>
                <a:cubicBezTo>
                  <a:pt x="881996" y="1138775"/>
                  <a:pt x="890425" y="1134339"/>
                  <a:pt x="899297" y="1129903"/>
                </a:cubicBezTo>
                <a:cubicBezTo>
                  <a:pt x="903734" y="1127685"/>
                  <a:pt x="908614" y="1125467"/>
                  <a:pt x="913050" y="1122805"/>
                </a:cubicBezTo>
                <a:cubicBezTo>
                  <a:pt x="917486" y="1120143"/>
                  <a:pt x="922366" y="1117926"/>
                  <a:pt x="927246" y="1115264"/>
                </a:cubicBezTo>
                <a:cubicBezTo>
                  <a:pt x="936562" y="1109940"/>
                  <a:pt x="945434" y="1104617"/>
                  <a:pt x="953863" y="1099293"/>
                </a:cubicBezTo>
                <a:cubicBezTo>
                  <a:pt x="962292" y="1093526"/>
                  <a:pt x="969390" y="1088203"/>
                  <a:pt x="975157" y="1082879"/>
                </a:cubicBezTo>
                <a:cubicBezTo>
                  <a:pt x="988466" y="1073120"/>
                  <a:pt x="1001774" y="1063360"/>
                  <a:pt x="1015083" y="1051826"/>
                </a:cubicBezTo>
                <a:cubicBezTo>
                  <a:pt x="1018632" y="1048721"/>
                  <a:pt x="1022624" y="1046059"/>
                  <a:pt x="1026173" y="1042953"/>
                </a:cubicBezTo>
                <a:cubicBezTo>
                  <a:pt x="1029722" y="1039848"/>
                  <a:pt x="1033271" y="1036743"/>
                  <a:pt x="1036820" y="1033637"/>
                </a:cubicBezTo>
                <a:cubicBezTo>
                  <a:pt x="1042587" y="1028757"/>
                  <a:pt x="1047467" y="1024321"/>
                  <a:pt x="1052790" y="1018998"/>
                </a:cubicBezTo>
                <a:cubicBezTo>
                  <a:pt x="1055009" y="1015005"/>
                  <a:pt x="1057671" y="1011456"/>
                  <a:pt x="1059445" y="1007907"/>
                </a:cubicBezTo>
                <a:lnTo>
                  <a:pt x="1069003" y="999145"/>
                </a:lnTo>
                <a:lnTo>
                  <a:pt x="1069080" y="998595"/>
                </a:lnTo>
                <a:lnTo>
                  <a:pt x="1059889" y="1007020"/>
                </a:lnTo>
                <a:cubicBezTo>
                  <a:pt x="1058114" y="1010569"/>
                  <a:pt x="1055453" y="1014118"/>
                  <a:pt x="1053234" y="1018111"/>
                </a:cubicBezTo>
                <a:cubicBezTo>
                  <a:pt x="1047911" y="1023434"/>
                  <a:pt x="1043031" y="1027870"/>
                  <a:pt x="1037264" y="1032750"/>
                </a:cubicBezTo>
                <a:cubicBezTo>
                  <a:pt x="1033715" y="1035855"/>
                  <a:pt x="1030166" y="1038961"/>
                  <a:pt x="1026617" y="1042066"/>
                </a:cubicBezTo>
                <a:cubicBezTo>
                  <a:pt x="1023068" y="1045172"/>
                  <a:pt x="1019519" y="1047833"/>
                  <a:pt x="1015527" y="1050938"/>
                </a:cubicBezTo>
                <a:cubicBezTo>
                  <a:pt x="1002218" y="1062029"/>
                  <a:pt x="989353" y="1072232"/>
                  <a:pt x="975601" y="1081992"/>
                </a:cubicBezTo>
                <a:cubicBezTo>
                  <a:pt x="969834" y="1087315"/>
                  <a:pt x="962292" y="1093083"/>
                  <a:pt x="954307" y="1098406"/>
                </a:cubicBezTo>
                <a:cubicBezTo>
                  <a:pt x="945878" y="1103730"/>
                  <a:pt x="937006" y="1109496"/>
                  <a:pt x="927690" y="1114377"/>
                </a:cubicBezTo>
                <a:cubicBezTo>
                  <a:pt x="922810" y="1117038"/>
                  <a:pt x="918373" y="1119256"/>
                  <a:pt x="913494" y="1121918"/>
                </a:cubicBezTo>
                <a:cubicBezTo>
                  <a:pt x="909058" y="1124580"/>
                  <a:pt x="904178" y="1126798"/>
                  <a:pt x="899741" y="1129016"/>
                </a:cubicBezTo>
                <a:cubicBezTo>
                  <a:pt x="890869" y="1133452"/>
                  <a:pt x="882440" y="1137888"/>
                  <a:pt x="875342" y="1141881"/>
                </a:cubicBezTo>
                <a:cubicBezTo>
                  <a:pt x="845619" y="1156077"/>
                  <a:pt x="815010" y="1167167"/>
                  <a:pt x="782625" y="1176927"/>
                </a:cubicBezTo>
                <a:cubicBezTo>
                  <a:pt x="738707" y="1189348"/>
                  <a:pt x="689465" y="1197777"/>
                  <a:pt x="645990" y="1199552"/>
                </a:cubicBezTo>
                <a:cubicBezTo>
                  <a:pt x="642441" y="1199552"/>
                  <a:pt x="638448" y="1199552"/>
                  <a:pt x="635787" y="1199552"/>
                </a:cubicBezTo>
                <a:cubicBezTo>
                  <a:pt x="635343" y="1198221"/>
                  <a:pt x="634456" y="1197333"/>
                  <a:pt x="634456" y="1196003"/>
                </a:cubicBezTo>
                <a:cubicBezTo>
                  <a:pt x="632681" y="1195116"/>
                  <a:pt x="628245" y="1195559"/>
                  <a:pt x="623809" y="1195559"/>
                </a:cubicBezTo>
                <a:lnTo>
                  <a:pt x="616944" y="1198368"/>
                </a:lnTo>
                <a:lnTo>
                  <a:pt x="616711" y="1198442"/>
                </a:lnTo>
                <a:lnTo>
                  <a:pt x="616578" y="1198517"/>
                </a:lnTo>
                <a:lnTo>
                  <a:pt x="614049" y="1199552"/>
                </a:lnTo>
                <a:cubicBezTo>
                  <a:pt x="602959" y="1199995"/>
                  <a:pt x="594086" y="1199995"/>
                  <a:pt x="585657" y="1199995"/>
                </a:cubicBezTo>
                <a:cubicBezTo>
                  <a:pt x="577672" y="1199552"/>
                  <a:pt x="571018" y="1199108"/>
                  <a:pt x="564807" y="1199108"/>
                </a:cubicBezTo>
                <a:cubicBezTo>
                  <a:pt x="561258" y="1198665"/>
                  <a:pt x="558153" y="1198221"/>
                  <a:pt x="554604" y="1198221"/>
                </a:cubicBezTo>
                <a:cubicBezTo>
                  <a:pt x="551055" y="1197777"/>
                  <a:pt x="547506" y="1197333"/>
                  <a:pt x="544401" y="1196446"/>
                </a:cubicBezTo>
                <a:lnTo>
                  <a:pt x="550547" y="1189890"/>
                </a:lnTo>
                <a:lnTo>
                  <a:pt x="549280" y="1190236"/>
                </a:lnTo>
                <a:lnTo>
                  <a:pt x="526381" y="1185995"/>
                </a:lnTo>
                <a:lnTo>
                  <a:pt x="525325" y="1186243"/>
                </a:lnTo>
                <a:cubicBezTo>
                  <a:pt x="508024" y="1183581"/>
                  <a:pt x="493828" y="1180920"/>
                  <a:pt x="481406" y="1178258"/>
                </a:cubicBezTo>
                <a:cubicBezTo>
                  <a:pt x="475196" y="1176927"/>
                  <a:pt x="469428" y="1175596"/>
                  <a:pt x="464105" y="1174709"/>
                </a:cubicBezTo>
                <a:cubicBezTo>
                  <a:pt x="458782" y="1173378"/>
                  <a:pt x="453902" y="1172491"/>
                  <a:pt x="449022" y="1172047"/>
                </a:cubicBezTo>
                <a:cubicBezTo>
                  <a:pt x="443255" y="1169386"/>
                  <a:pt x="437044" y="1166724"/>
                  <a:pt x="430834" y="1163618"/>
                </a:cubicBezTo>
                <a:cubicBezTo>
                  <a:pt x="424623" y="1161400"/>
                  <a:pt x="417968" y="1158739"/>
                  <a:pt x="408209" y="1155190"/>
                </a:cubicBezTo>
                <a:cubicBezTo>
                  <a:pt x="400223" y="1152084"/>
                  <a:pt x="392238" y="1148979"/>
                  <a:pt x="384697" y="1145873"/>
                </a:cubicBezTo>
                <a:cubicBezTo>
                  <a:pt x="386915" y="1143656"/>
                  <a:pt x="387802" y="1143212"/>
                  <a:pt x="388689" y="1142768"/>
                </a:cubicBezTo>
                <a:cubicBezTo>
                  <a:pt x="394457" y="1144099"/>
                  <a:pt x="399780" y="1144986"/>
                  <a:pt x="405104" y="1145873"/>
                </a:cubicBezTo>
                <a:cubicBezTo>
                  <a:pt x="407765" y="1148092"/>
                  <a:pt x="409983" y="1149866"/>
                  <a:pt x="412201" y="1152084"/>
                </a:cubicBezTo>
                <a:cubicBezTo>
                  <a:pt x="418412" y="1153415"/>
                  <a:pt x="425066" y="1156077"/>
                  <a:pt x="436600" y="1159182"/>
                </a:cubicBezTo>
                <a:cubicBezTo>
                  <a:pt x="454345" y="1165837"/>
                  <a:pt x="468985" y="1168942"/>
                  <a:pt x="484955" y="1171603"/>
                </a:cubicBezTo>
                <a:cubicBezTo>
                  <a:pt x="488948" y="1172491"/>
                  <a:pt x="492941" y="1172935"/>
                  <a:pt x="496933" y="1173822"/>
                </a:cubicBezTo>
                <a:cubicBezTo>
                  <a:pt x="500926" y="1174265"/>
                  <a:pt x="505362" y="1175152"/>
                  <a:pt x="509798" y="1176040"/>
                </a:cubicBezTo>
                <a:cubicBezTo>
                  <a:pt x="514234" y="1176927"/>
                  <a:pt x="519114" y="1177814"/>
                  <a:pt x="523994" y="1179145"/>
                </a:cubicBezTo>
                <a:lnTo>
                  <a:pt x="539638" y="1182528"/>
                </a:lnTo>
                <a:lnTo>
                  <a:pt x="540851" y="1182250"/>
                </a:lnTo>
                <a:cubicBezTo>
                  <a:pt x="545731" y="1183138"/>
                  <a:pt x="550168" y="1183581"/>
                  <a:pt x="555491" y="1184469"/>
                </a:cubicBezTo>
                <a:cubicBezTo>
                  <a:pt x="555934" y="1184025"/>
                  <a:pt x="555934" y="1184025"/>
                  <a:pt x="555934" y="1183581"/>
                </a:cubicBezTo>
                <a:cubicBezTo>
                  <a:pt x="563032" y="1184025"/>
                  <a:pt x="570574" y="1184025"/>
                  <a:pt x="577228" y="1184469"/>
                </a:cubicBezTo>
                <a:cubicBezTo>
                  <a:pt x="578559" y="1184469"/>
                  <a:pt x="580334" y="1184912"/>
                  <a:pt x="580777" y="1184912"/>
                </a:cubicBezTo>
                <a:cubicBezTo>
                  <a:pt x="592311" y="1185356"/>
                  <a:pt x="602958" y="1184912"/>
                  <a:pt x="613605" y="1184912"/>
                </a:cubicBezTo>
                <a:cubicBezTo>
                  <a:pt x="622034" y="1185356"/>
                  <a:pt x="630019" y="1185356"/>
                  <a:pt x="637561" y="1185799"/>
                </a:cubicBezTo>
                <a:cubicBezTo>
                  <a:pt x="647320" y="1185356"/>
                  <a:pt x="657080" y="1184025"/>
                  <a:pt x="665953" y="1183581"/>
                </a:cubicBezTo>
                <a:cubicBezTo>
                  <a:pt x="667284" y="1183581"/>
                  <a:pt x="669058" y="1183581"/>
                  <a:pt x="669502" y="1183581"/>
                </a:cubicBezTo>
                <a:cubicBezTo>
                  <a:pt x="669945" y="1184912"/>
                  <a:pt x="670833" y="1185799"/>
                  <a:pt x="670833" y="1187130"/>
                </a:cubicBezTo>
                <a:cubicBezTo>
                  <a:pt x="684141" y="1186243"/>
                  <a:pt x="692126" y="1184912"/>
                  <a:pt x="698781" y="1183581"/>
                </a:cubicBezTo>
                <a:cubicBezTo>
                  <a:pt x="705435" y="1182694"/>
                  <a:pt x="710315" y="1181363"/>
                  <a:pt x="717413" y="1179145"/>
                </a:cubicBezTo>
                <a:cubicBezTo>
                  <a:pt x="720962" y="1178701"/>
                  <a:pt x="724511" y="1178258"/>
                  <a:pt x="728060" y="1177371"/>
                </a:cubicBezTo>
                <a:cubicBezTo>
                  <a:pt x="730278" y="1176927"/>
                  <a:pt x="732496" y="1176927"/>
                  <a:pt x="734714" y="1176484"/>
                </a:cubicBezTo>
                <a:cubicBezTo>
                  <a:pt x="740038" y="1175152"/>
                  <a:pt x="744474" y="1174265"/>
                  <a:pt x="749353" y="1172935"/>
                </a:cubicBezTo>
                <a:cubicBezTo>
                  <a:pt x="753346" y="1172047"/>
                  <a:pt x="757339" y="1171160"/>
                  <a:pt x="761331" y="1170273"/>
                </a:cubicBezTo>
                <a:cubicBezTo>
                  <a:pt x="765324" y="1169386"/>
                  <a:pt x="769317" y="1168054"/>
                  <a:pt x="773309" y="1167167"/>
                </a:cubicBezTo>
                <a:lnTo>
                  <a:pt x="795280" y="1163365"/>
                </a:lnTo>
                <a:lnTo>
                  <a:pt x="798152" y="1162288"/>
                </a:lnTo>
                <a:cubicBezTo>
                  <a:pt x="790610" y="1163618"/>
                  <a:pt x="782625" y="1164949"/>
                  <a:pt x="775084" y="1166280"/>
                </a:cubicBezTo>
                <a:cubicBezTo>
                  <a:pt x="771091" y="1167167"/>
                  <a:pt x="767099" y="1168498"/>
                  <a:pt x="763106" y="1169386"/>
                </a:cubicBezTo>
                <a:cubicBezTo>
                  <a:pt x="759114" y="1170273"/>
                  <a:pt x="755121" y="1171160"/>
                  <a:pt x="751128" y="1172047"/>
                </a:cubicBezTo>
                <a:cubicBezTo>
                  <a:pt x="745805" y="1173378"/>
                  <a:pt x="741812" y="1174265"/>
                  <a:pt x="736489" y="1175596"/>
                </a:cubicBezTo>
                <a:cubicBezTo>
                  <a:pt x="734271" y="1176040"/>
                  <a:pt x="732052" y="1176040"/>
                  <a:pt x="729835" y="1176484"/>
                </a:cubicBezTo>
                <a:cubicBezTo>
                  <a:pt x="726286" y="1176927"/>
                  <a:pt x="722737" y="1177371"/>
                  <a:pt x="719188" y="1178258"/>
                </a:cubicBezTo>
                <a:cubicBezTo>
                  <a:pt x="706766" y="1179589"/>
                  <a:pt x="697894" y="1180032"/>
                  <a:pt x="690352" y="1180920"/>
                </a:cubicBezTo>
                <a:cubicBezTo>
                  <a:pt x="683254" y="1181807"/>
                  <a:pt x="677487" y="1182694"/>
                  <a:pt x="670833" y="1182694"/>
                </a:cubicBezTo>
                <a:cubicBezTo>
                  <a:pt x="669945" y="1182694"/>
                  <a:pt x="668615" y="1182694"/>
                  <a:pt x="667284" y="1182694"/>
                </a:cubicBezTo>
                <a:cubicBezTo>
                  <a:pt x="658411" y="1183581"/>
                  <a:pt x="648652" y="1184912"/>
                  <a:pt x="638892" y="1184912"/>
                </a:cubicBezTo>
                <a:cubicBezTo>
                  <a:pt x="631351" y="1184469"/>
                  <a:pt x="623365" y="1184469"/>
                  <a:pt x="614936" y="1184025"/>
                </a:cubicBezTo>
                <a:cubicBezTo>
                  <a:pt x="604289" y="1184025"/>
                  <a:pt x="593642" y="1184469"/>
                  <a:pt x="582108" y="1184025"/>
                </a:cubicBezTo>
                <a:cubicBezTo>
                  <a:pt x="581221" y="1184025"/>
                  <a:pt x="579890" y="1183581"/>
                  <a:pt x="578559" y="1183581"/>
                </a:cubicBezTo>
                <a:cubicBezTo>
                  <a:pt x="573680" y="1181807"/>
                  <a:pt x="570131" y="1180032"/>
                  <a:pt x="564807" y="1177814"/>
                </a:cubicBezTo>
                <a:cubicBezTo>
                  <a:pt x="562589" y="1179589"/>
                  <a:pt x="559484" y="1180920"/>
                  <a:pt x="557266" y="1182694"/>
                </a:cubicBezTo>
                <a:lnTo>
                  <a:pt x="557246" y="1182732"/>
                </a:lnTo>
                <a:lnTo>
                  <a:pt x="563476" y="1178701"/>
                </a:lnTo>
                <a:cubicBezTo>
                  <a:pt x="568800" y="1180919"/>
                  <a:pt x="572793" y="1182694"/>
                  <a:pt x="577229" y="1184468"/>
                </a:cubicBezTo>
                <a:cubicBezTo>
                  <a:pt x="570131" y="1184468"/>
                  <a:pt x="562589" y="1184025"/>
                  <a:pt x="555935" y="1183581"/>
                </a:cubicBezTo>
                <a:lnTo>
                  <a:pt x="556103" y="1183472"/>
                </a:lnTo>
                <a:lnTo>
                  <a:pt x="542182" y="1181363"/>
                </a:lnTo>
                <a:cubicBezTo>
                  <a:pt x="536415" y="1180032"/>
                  <a:pt x="531092" y="1179145"/>
                  <a:pt x="525769" y="1177814"/>
                </a:cubicBezTo>
                <a:cubicBezTo>
                  <a:pt x="520889" y="1176484"/>
                  <a:pt x="516009" y="1175596"/>
                  <a:pt x="511573" y="1174709"/>
                </a:cubicBezTo>
                <a:cubicBezTo>
                  <a:pt x="507136" y="1173822"/>
                  <a:pt x="502700" y="1173378"/>
                  <a:pt x="498707" y="1172491"/>
                </a:cubicBezTo>
                <a:cubicBezTo>
                  <a:pt x="494715" y="1171603"/>
                  <a:pt x="490722" y="1171160"/>
                  <a:pt x="486730" y="1170273"/>
                </a:cubicBezTo>
                <a:cubicBezTo>
                  <a:pt x="470760" y="1167611"/>
                  <a:pt x="456120" y="1164506"/>
                  <a:pt x="438375" y="1157851"/>
                </a:cubicBezTo>
                <a:cubicBezTo>
                  <a:pt x="426841" y="1155190"/>
                  <a:pt x="420187" y="1152528"/>
                  <a:pt x="413976" y="1150753"/>
                </a:cubicBezTo>
                <a:cubicBezTo>
                  <a:pt x="411314" y="1148979"/>
                  <a:pt x="409096" y="1146761"/>
                  <a:pt x="406878" y="1144543"/>
                </a:cubicBezTo>
                <a:cubicBezTo>
                  <a:pt x="401555" y="1143656"/>
                  <a:pt x="396231" y="1142768"/>
                  <a:pt x="390464" y="1141437"/>
                </a:cubicBezTo>
                <a:cubicBezTo>
                  <a:pt x="382035" y="1137445"/>
                  <a:pt x="374493" y="1133452"/>
                  <a:pt x="366065" y="1129016"/>
                </a:cubicBezTo>
                <a:cubicBezTo>
                  <a:pt x="363403" y="1129016"/>
                  <a:pt x="361629" y="1129460"/>
                  <a:pt x="358967" y="1129460"/>
                </a:cubicBezTo>
                <a:cubicBezTo>
                  <a:pt x="350094" y="1125023"/>
                  <a:pt x="342109" y="1121031"/>
                  <a:pt x="333680" y="1116594"/>
                </a:cubicBezTo>
                <a:cubicBezTo>
                  <a:pt x="332350" y="1113933"/>
                  <a:pt x="330575" y="1111271"/>
                  <a:pt x="329244" y="1108609"/>
                </a:cubicBezTo>
                <a:cubicBezTo>
                  <a:pt x="329244" y="1108609"/>
                  <a:pt x="329688" y="1108609"/>
                  <a:pt x="330131" y="1108166"/>
                </a:cubicBezTo>
                <a:cubicBezTo>
                  <a:pt x="335011" y="1111271"/>
                  <a:pt x="340335" y="1113933"/>
                  <a:pt x="345658" y="1116594"/>
                </a:cubicBezTo>
                <a:cubicBezTo>
                  <a:pt x="350982" y="1119256"/>
                  <a:pt x="355861" y="1121918"/>
                  <a:pt x="361185" y="1125023"/>
                </a:cubicBezTo>
                <a:cubicBezTo>
                  <a:pt x="362959" y="1124136"/>
                  <a:pt x="364290" y="1123249"/>
                  <a:pt x="365621" y="1122362"/>
                </a:cubicBezTo>
                <a:cubicBezTo>
                  <a:pt x="357192" y="1118369"/>
                  <a:pt x="351869" y="1113933"/>
                  <a:pt x="347433" y="1110384"/>
                </a:cubicBezTo>
                <a:cubicBezTo>
                  <a:pt x="342997" y="1106835"/>
                  <a:pt x="338560" y="1104617"/>
                  <a:pt x="332350" y="1103730"/>
                </a:cubicBezTo>
                <a:cubicBezTo>
                  <a:pt x="319928" y="1094857"/>
                  <a:pt x="315935" y="1094857"/>
                  <a:pt x="311499" y="1091752"/>
                </a:cubicBezTo>
                <a:cubicBezTo>
                  <a:pt x="305288" y="1087759"/>
                  <a:pt x="299522" y="1084210"/>
                  <a:pt x="293754" y="1080217"/>
                </a:cubicBezTo>
                <a:cubicBezTo>
                  <a:pt x="279558" y="1072232"/>
                  <a:pt x="283551" y="1080661"/>
                  <a:pt x="265806" y="1068240"/>
                </a:cubicBezTo>
                <a:cubicBezTo>
                  <a:pt x="262257" y="1065578"/>
                  <a:pt x="259152" y="1062917"/>
                  <a:pt x="255159" y="1059368"/>
                </a:cubicBezTo>
                <a:cubicBezTo>
                  <a:pt x="256047" y="1059368"/>
                  <a:pt x="256934" y="1058924"/>
                  <a:pt x="257377" y="1058480"/>
                </a:cubicBezTo>
                <a:cubicBezTo>
                  <a:pt x="261370" y="1059811"/>
                  <a:pt x="264475" y="1060698"/>
                  <a:pt x="268024" y="1061585"/>
                </a:cubicBezTo>
                <a:cubicBezTo>
                  <a:pt x="260483" y="1053157"/>
                  <a:pt x="259152" y="1049608"/>
                  <a:pt x="245843" y="1038517"/>
                </a:cubicBezTo>
                <a:cubicBezTo>
                  <a:pt x="241407" y="1034968"/>
                  <a:pt x="237415" y="1031419"/>
                  <a:pt x="233422" y="1028314"/>
                </a:cubicBezTo>
                <a:cubicBezTo>
                  <a:pt x="229429" y="1024765"/>
                  <a:pt x="225437" y="1021659"/>
                  <a:pt x="221888" y="1018111"/>
                </a:cubicBezTo>
                <a:cubicBezTo>
                  <a:pt x="219226" y="1015449"/>
                  <a:pt x="212128" y="1012787"/>
                  <a:pt x="207248" y="1006133"/>
                </a:cubicBezTo>
                <a:cubicBezTo>
                  <a:pt x="199707" y="998148"/>
                  <a:pt x="193496" y="990606"/>
                  <a:pt x="185955" y="982621"/>
                </a:cubicBezTo>
                <a:lnTo>
                  <a:pt x="184493" y="978055"/>
                </a:lnTo>
                <a:lnTo>
                  <a:pt x="180187" y="973748"/>
                </a:lnTo>
                <a:cubicBezTo>
                  <a:pt x="175308" y="968869"/>
                  <a:pt x="170428" y="963545"/>
                  <a:pt x="165548" y="957778"/>
                </a:cubicBezTo>
                <a:cubicBezTo>
                  <a:pt x="164661" y="954673"/>
                  <a:pt x="158006" y="946244"/>
                  <a:pt x="163773" y="949793"/>
                </a:cubicBezTo>
                <a:cubicBezTo>
                  <a:pt x="161555" y="947131"/>
                  <a:pt x="159781" y="944026"/>
                  <a:pt x="158006" y="941808"/>
                </a:cubicBezTo>
                <a:lnTo>
                  <a:pt x="157319" y="940730"/>
                </a:lnTo>
                <a:lnTo>
                  <a:pt x="150464" y="936040"/>
                </a:lnTo>
                <a:cubicBezTo>
                  <a:pt x="145141" y="929830"/>
                  <a:pt x="140705" y="923176"/>
                  <a:pt x="137156" y="916965"/>
                </a:cubicBezTo>
                <a:cubicBezTo>
                  <a:pt x="133607" y="910310"/>
                  <a:pt x="130945" y="904100"/>
                  <a:pt x="129614" y="899220"/>
                </a:cubicBezTo>
                <a:lnTo>
                  <a:pt x="128727" y="899220"/>
                </a:lnTo>
                <a:cubicBezTo>
                  <a:pt x="125178" y="893009"/>
                  <a:pt x="121629" y="886355"/>
                  <a:pt x="118524" y="879701"/>
                </a:cubicBezTo>
                <a:cubicBezTo>
                  <a:pt x="115418" y="873047"/>
                  <a:pt x="111869" y="866836"/>
                  <a:pt x="108764" y="860181"/>
                </a:cubicBezTo>
                <a:cubicBezTo>
                  <a:pt x="105215" y="852640"/>
                  <a:pt x="101666" y="845098"/>
                  <a:pt x="98561" y="837557"/>
                </a:cubicBezTo>
                <a:cubicBezTo>
                  <a:pt x="95456" y="830015"/>
                  <a:pt x="92350" y="822030"/>
                  <a:pt x="89245" y="814489"/>
                </a:cubicBezTo>
                <a:cubicBezTo>
                  <a:pt x="92794" y="819368"/>
                  <a:pt x="95899" y="824248"/>
                  <a:pt x="98561" y="830015"/>
                </a:cubicBezTo>
                <a:cubicBezTo>
                  <a:pt x="101223" y="835782"/>
                  <a:pt x="103884" y="841993"/>
                  <a:pt x="107877" y="849534"/>
                </a:cubicBezTo>
                <a:cubicBezTo>
                  <a:pt x="109652" y="852196"/>
                  <a:pt x="110095" y="856632"/>
                  <a:pt x="110982" y="860181"/>
                </a:cubicBezTo>
                <a:lnTo>
                  <a:pt x="112265" y="862063"/>
                </a:lnTo>
                <a:lnTo>
                  <a:pt x="110686" y="853851"/>
                </a:lnTo>
                <a:lnTo>
                  <a:pt x="106566" y="846374"/>
                </a:lnTo>
                <a:lnTo>
                  <a:pt x="99860" y="831294"/>
                </a:lnTo>
                <a:lnTo>
                  <a:pt x="91906" y="818037"/>
                </a:lnTo>
                <a:cubicBezTo>
                  <a:pt x="88801" y="809165"/>
                  <a:pt x="85252" y="800292"/>
                  <a:pt x="82147" y="791420"/>
                </a:cubicBezTo>
                <a:lnTo>
                  <a:pt x="73786" y="764137"/>
                </a:lnTo>
                <a:lnTo>
                  <a:pt x="71040" y="756180"/>
                </a:lnTo>
                <a:cubicBezTo>
                  <a:pt x="66387" y="740541"/>
                  <a:pt x="62390" y="724619"/>
                  <a:pt x="59081" y="708447"/>
                </a:cubicBezTo>
                <a:lnTo>
                  <a:pt x="53793" y="673795"/>
                </a:lnTo>
                <a:lnTo>
                  <a:pt x="53755" y="674748"/>
                </a:lnTo>
                <a:cubicBezTo>
                  <a:pt x="53755" y="676966"/>
                  <a:pt x="53755" y="678741"/>
                  <a:pt x="54199" y="681846"/>
                </a:cubicBezTo>
                <a:cubicBezTo>
                  <a:pt x="55086" y="687169"/>
                  <a:pt x="55973" y="692493"/>
                  <a:pt x="56417" y="698260"/>
                </a:cubicBezTo>
                <a:cubicBezTo>
                  <a:pt x="57304" y="704027"/>
                  <a:pt x="58191" y="709794"/>
                  <a:pt x="59078" y="715117"/>
                </a:cubicBezTo>
                <a:cubicBezTo>
                  <a:pt x="56860" y="711125"/>
                  <a:pt x="55973" y="705801"/>
                  <a:pt x="54642" y="700478"/>
                </a:cubicBezTo>
                <a:cubicBezTo>
                  <a:pt x="53755" y="694711"/>
                  <a:pt x="52868" y="688500"/>
                  <a:pt x="51537" y="681846"/>
                </a:cubicBezTo>
                <a:cubicBezTo>
                  <a:pt x="49319" y="681846"/>
                  <a:pt x="48875" y="681846"/>
                  <a:pt x="47988" y="681846"/>
                </a:cubicBezTo>
                <a:cubicBezTo>
                  <a:pt x="47544" y="676966"/>
                  <a:pt x="47101" y="672530"/>
                  <a:pt x="45770" y="664988"/>
                </a:cubicBezTo>
                <a:cubicBezTo>
                  <a:pt x="44882" y="661439"/>
                  <a:pt x="43552" y="657890"/>
                  <a:pt x="42665" y="654341"/>
                </a:cubicBezTo>
                <a:cubicBezTo>
                  <a:pt x="41777" y="650792"/>
                  <a:pt x="40890" y="647243"/>
                  <a:pt x="40003" y="644138"/>
                </a:cubicBezTo>
                <a:cubicBezTo>
                  <a:pt x="37341" y="641033"/>
                  <a:pt x="35123" y="638815"/>
                  <a:pt x="32461" y="636153"/>
                </a:cubicBezTo>
                <a:cubicBezTo>
                  <a:pt x="31574" y="636153"/>
                  <a:pt x="31130" y="636153"/>
                  <a:pt x="30243" y="636153"/>
                </a:cubicBezTo>
                <a:cubicBezTo>
                  <a:pt x="29356" y="633491"/>
                  <a:pt x="28469" y="629498"/>
                  <a:pt x="28025" y="625062"/>
                </a:cubicBezTo>
                <a:cubicBezTo>
                  <a:pt x="27581" y="620626"/>
                  <a:pt x="27138" y="615746"/>
                  <a:pt x="27138" y="610866"/>
                </a:cubicBezTo>
                <a:cubicBezTo>
                  <a:pt x="27138" y="601550"/>
                  <a:pt x="27581" y="593121"/>
                  <a:pt x="28912" y="590904"/>
                </a:cubicBezTo>
                <a:cubicBezTo>
                  <a:pt x="29356" y="588242"/>
                  <a:pt x="29356" y="586023"/>
                  <a:pt x="29799" y="583806"/>
                </a:cubicBezTo>
                <a:lnTo>
                  <a:pt x="31310" y="578937"/>
                </a:lnTo>
                <a:lnTo>
                  <a:pt x="30576" y="567835"/>
                </a:lnTo>
                <a:cubicBezTo>
                  <a:pt x="30687" y="562290"/>
                  <a:pt x="31130" y="556523"/>
                  <a:pt x="31574" y="551421"/>
                </a:cubicBezTo>
                <a:lnTo>
                  <a:pt x="33348" y="548094"/>
                </a:lnTo>
                <a:lnTo>
                  <a:pt x="33348" y="546098"/>
                </a:lnTo>
                <a:cubicBezTo>
                  <a:pt x="32461" y="548759"/>
                  <a:pt x="31130" y="550534"/>
                  <a:pt x="29799" y="552752"/>
                </a:cubicBezTo>
                <a:cubicBezTo>
                  <a:pt x="28912" y="550978"/>
                  <a:pt x="27581" y="550090"/>
                  <a:pt x="26694" y="548316"/>
                </a:cubicBezTo>
                <a:cubicBezTo>
                  <a:pt x="24920" y="545654"/>
                  <a:pt x="25363" y="521699"/>
                  <a:pt x="20927" y="540331"/>
                </a:cubicBezTo>
                <a:lnTo>
                  <a:pt x="19873" y="534009"/>
                </a:lnTo>
                <a:lnTo>
                  <a:pt x="19596" y="534563"/>
                </a:lnTo>
                <a:cubicBezTo>
                  <a:pt x="19152" y="540331"/>
                  <a:pt x="18265" y="546541"/>
                  <a:pt x="17822" y="552308"/>
                </a:cubicBezTo>
                <a:cubicBezTo>
                  <a:pt x="17378" y="558076"/>
                  <a:pt x="16491" y="564286"/>
                  <a:pt x="16491" y="570053"/>
                </a:cubicBezTo>
                <a:cubicBezTo>
                  <a:pt x="16047" y="574489"/>
                  <a:pt x="15603" y="579369"/>
                  <a:pt x="15160" y="583806"/>
                </a:cubicBezTo>
                <a:lnTo>
                  <a:pt x="15160" y="612197"/>
                </a:lnTo>
                <a:cubicBezTo>
                  <a:pt x="15160" y="617077"/>
                  <a:pt x="15160" y="621957"/>
                  <a:pt x="15603" y="626837"/>
                </a:cubicBezTo>
                <a:cubicBezTo>
                  <a:pt x="16047" y="631716"/>
                  <a:pt x="16491" y="636596"/>
                  <a:pt x="16491" y="641476"/>
                </a:cubicBezTo>
                <a:cubicBezTo>
                  <a:pt x="14716" y="641920"/>
                  <a:pt x="15160" y="658334"/>
                  <a:pt x="12498" y="655228"/>
                </a:cubicBezTo>
                <a:cubicBezTo>
                  <a:pt x="12054" y="655228"/>
                  <a:pt x="12054" y="655228"/>
                  <a:pt x="11611" y="655228"/>
                </a:cubicBezTo>
                <a:cubicBezTo>
                  <a:pt x="8949" y="645469"/>
                  <a:pt x="8949" y="637040"/>
                  <a:pt x="8949" y="628611"/>
                </a:cubicBezTo>
                <a:cubicBezTo>
                  <a:pt x="8949" y="620182"/>
                  <a:pt x="10280" y="611754"/>
                  <a:pt x="8949" y="601107"/>
                </a:cubicBezTo>
                <a:cubicBezTo>
                  <a:pt x="9393" y="593565"/>
                  <a:pt x="10280" y="586911"/>
                  <a:pt x="11167" y="579813"/>
                </a:cubicBezTo>
                <a:lnTo>
                  <a:pt x="15158" y="583803"/>
                </a:lnTo>
                <a:lnTo>
                  <a:pt x="11611" y="579369"/>
                </a:lnTo>
                <a:cubicBezTo>
                  <a:pt x="10724" y="574933"/>
                  <a:pt x="10724" y="570053"/>
                  <a:pt x="10724" y="563399"/>
                </a:cubicBezTo>
                <a:cubicBezTo>
                  <a:pt x="10724" y="556744"/>
                  <a:pt x="11167" y="548759"/>
                  <a:pt x="11611" y="539000"/>
                </a:cubicBezTo>
                <a:cubicBezTo>
                  <a:pt x="11611" y="536782"/>
                  <a:pt x="12054" y="534563"/>
                  <a:pt x="12054" y="532346"/>
                </a:cubicBezTo>
                <a:cubicBezTo>
                  <a:pt x="12498" y="528797"/>
                  <a:pt x="12942" y="524804"/>
                  <a:pt x="13386" y="521255"/>
                </a:cubicBezTo>
                <a:cubicBezTo>
                  <a:pt x="15160" y="515044"/>
                  <a:pt x="16934" y="507503"/>
                  <a:pt x="18709" y="501292"/>
                </a:cubicBezTo>
                <a:lnTo>
                  <a:pt x="21361" y="488030"/>
                </a:lnTo>
                <a:lnTo>
                  <a:pt x="20483" y="484878"/>
                </a:lnTo>
                <a:cubicBezTo>
                  <a:pt x="19596" y="490645"/>
                  <a:pt x="18265" y="495969"/>
                  <a:pt x="17378" y="502623"/>
                </a:cubicBezTo>
                <a:cubicBezTo>
                  <a:pt x="15603" y="508833"/>
                  <a:pt x="13829" y="516375"/>
                  <a:pt x="12054" y="522586"/>
                </a:cubicBezTo>
                <a:cubicBezTo>
                  <a:pt x="11611" y="526135"/>
                  <a:pt x="11167" y="530127"/>
                  <a:pt x="10724" y="533676"/>
                </a:cubicBezTo>
                <a:cubicBezTo>
                  <a:pt x="10724" y="535895"/>
                  <a:pt x="10280" y="538112"/>
                  <a:pt x="10280" y="540331"/>
                </a:cubicBezTo>
                <a:cubicBezTo>
                  <a:pt x="10280" y="550090"/>
                  <a:pt x="9837" y="558076"/>
                  <a:pt x="9393" y="564730"/>
                </a:cubicBezTo>
                <a:cubicBezTo>
                  <a:pt x="9393" y="571384"/>
                  <a:pt x="9837" y="576264"/>
                  <a:pt x="10280" y="580700"/>
                </a:cubicBezTo>
                <a:cubicBezTo>
                  <a:pt x="9393" y="588242"/>
                  <a:pt x="8505" y="594896"/>
                  <a:pt x="8062" y="601994"/>
                </a:cubicBezTo>
                <a:cubicBezTo>
                  <a:pt x="9393" y="612641"/>
                  <a:pt x="8062" y="621070"/>
                  <a:pt x="8062" y="629498"/>
                </a:cubicBezTo>
                <a:cubicBezTo>
                  <a:pt x="8062" y="637927"/>
                  <a:pt x="8062" y="646356"/>
                  <a:pt x="10724" y="656116"/>
                </a:cubicBezTo>
                <a:cubicBezTo>
                  <a:pt x="10724" y="656116"/>
                  <a:pt x="11167" y="656116"/>
                  <a:pt x="11611" y="656116"/>
                </a:cubicBezTo>
                <a:cubicBezTo>
                  <a:pt x="13386" y="664545"/>
                  <a:pt x="15160" y="672530"/>
                  <a:pt x="17378" y="681402"/>
                </a:cubicBezTo>
                <a:cubicBezTo>
                  <a:pt x="17822" y="687169"/>
                  <a:pt x="19152" y="692493"/>
                  <a:pt x="20483" y="702252"/>
                </a:cubicBezTo>
                <a:cubicBezTo>
                  <a:pt x="22701" y="709794"/>
                  <a:pt x="24920" y="716892"/>
                  <a:pt x="27138" y="723546"/>
                </a:cubicBezTo>
                <a:cubicBezTo>
                  <a:pt x="28136" y="736189"/>
                  <a:pt x="34874" y="756319"/>
                  <a:pt x="37618" y="769336"/>
                </a:cubicBezTo>
                <a:lnTo>
                  <a:pt x="38533" y="778112"/>
                </a:lnTo>
                <a:lnTo>
                  <a:pt x="40447" y="778112"/>
                </a:lnTo>
                <a:cubicBezTo>
                  <a:pt x="45326" y="790533"/>
                  <a:pt x="48432" y="797187"/>
                  <a:pt x="50206" y="801623"/>
                </a:cubicBezTo>
                <a:cubicBezTo>
                  <a:pt x="52424" y="806060"/>
                  <a:pt x="53311" y="809165"/>
                  <a:pt x="53755" y="813601"/>
                </a:cubicBezTo>
                <a:cubicBezTo>
                  <a:pt x="51981" y="813158"/>
                  <a:pt x="49762" y="808721"/>
                  <a:pt x="47101" y="803398"/>
                </a:cubicBezTo>
                <a:cubicBezTo>
                  <a:pt x="44439" y="798074"/>
                  <a:pt x="42221" y="791864"/>
                  <a:pt x="40003" y="787427"/>
                </a:cubicBezTo>
                <a:cubicBezTo>
                  <a:pt x="37785" y="781661"/>
                  <a:pt x="41777" y="797631"/>
                  <a:pt x="39559" y="791864"/>
                </a:cubicBezTo>
                <a:lnTo>
                  <a:pt x="35700" y="779900"/>
                </a:lnTo>
                <a:lnTo>
                  <a:pt x="32905" y="780330"/>
                </a:lnTo>
                <a:cubicBezTo>
                  <a:pt x="31574" y="776781"/>
                  <a:pt x="30687" y="773232"/>
                  <a:pt x="29799" y="770127"/>
                </a:cubicBezTo>
                <a:cubicBezTo>
                  <a:pt x="24920" y="765246"/>
                  <a:pt x="21371" y="755043"/>
                  <a:pt x="19152" y="745727"/>
                </a:cubicBezTo>
                <a:cubicBezTo>
                  <a:pt x="16934" y="736411"/>
                  <a:pt x="15160" y="727539"/>
                  <a:pt x="12498" y="723990"/>
                </a:cubicBezTo>
                <a:cubicBezTo>
                  <a:pt x="10280" y="716005"/>
                  <a:pt x="10280" y="707576"/>
                  <a:pt x="12054" y="705801"/>
                </a:cubicBezTo>
                <a:cubicBezTo>
                  <a:pt x="11167" y="698703"/>
                  <a:pt x="9837" y="691605"/>
                  <a:pt x="8949" y="684507"/>
                </a:cubicBezTo>
                <a:cubicBezTo>
                  <a:pt x="8062" y="677409"/>
                  <a:pt x="7618" y="670312"/>
                  <a:pt x="6731" y="663214"/>
                </a:cubicBezTo>
                <a:cubicBezTo>
                  <a:pt x="4956" y="657890"/>
                  <a:pt x="3182" y="653454"/>
                  <a:pt x="1851" y="647687"/>
                </a:cubicBezTo>
                <a:cubicBezTo>
                  <a:pt x="-810" y="617521"/>
                  <a:pt x="-1254" y="582475"/>
                  <a:pt x="4956" y="565174"/>
                </a:cubicBezTo>
                <a:cubicBezTo>
                  <a:pt x="5400" y="557632"/>
                  <a:pt x="5844" y="548316"/>
                  <a:pt x="8062" y="543880"/>
                </a:cubicBezTo>
                <a:cubicBezTo>
                  <a:pt x="7175" y="539887"/>
                  <a:pt x="6288" y="536338"/>
                  <a:pt x="5400" y="532346"/>
                </a:cubicBezTo>
                <a:cubicBezTo>
                  <a:pt x="6288" y="524804"/>
                  <a:pt x="5400" y="507503"/>
                  <a:pt x="10724" y="500405"/>
                </a:cubicBezTo>
                <a:cubicBezTo>
                  <a:pt x="11167" y="497299"/>
                  <a:pt x="11611" y="495081"/>
                  <a:pt x="12054" y="492863"/>
                </a:cubicBezTo>
                <a:cubicBezTo>
                  <a:pt x="12942" y="481773"/>
                  <a:pt x="13829" y="474231"/>
                  <a:pt x="15603" y="467133"/>
                </a:cubicBezTo>
                <a:cubicBezTo>
                  <a:pt x="18709" y="460922"/>
                  <a:pt x="22701" y="450719"/>
                  <a:pt x="24920" y="448501"/>
                </a:cubicBezTo>
                <a:cubicBezTo>
                  <a:pt x="27138" y="453381"/>
                  <a:pt x="21814" y="465802"/>
                  <a:pt x="22701" y="473788"/>
                </a:cubicBezTo>
                <a:lnTo>
                  <a:pt x="24919" y="469453"/>
                </a:lnTo>
                <a:lnTo>
                  <a:pt x="26250" y="459092"/>
                </a:lnTo>
                <a:cubicBezTo>
                  <a:pt x="27138" y="454379"/>
                  <a:pt x="27803" y="450054"/>
                  <a:pt x="26694" y="447614"/>
                </a:cubicBezTo>
                <a:cubicBezTo>
                  <a:pt x="28025" y="442290"/>
                  <a:pt x="29356" y="438297"/>
                  <a:pt x="30687" y="432974"/>
                </a:cubicBezTo>
                <a:cubicBezTo>
                  <a:pt x="32905" y="425876"/>
                  <a:pt x="34679" y="418335"/>
                  <a:pt x="36897" y="410793"/>
                </a:cubicBezTo>
                <a:cubicBezTo>
                  <a:pt x="39116" y="403252"/>
                  <a:pt x="41777" y="395710"/>
                  <a:pt x="44439" y="388168"/>
                </a:cubicBezTo>
                <a:lnTo>
                  <a:pt x="45004" y="387533"/>
                </a:lnTo>
                <a:lnTo>
                  <a:pt x="48432" y="369536"/>
                </a:lnTo>
                <a:cubicBezTo>
                  <a:pt x="50206" y="365987"/>
                  <a:pt x="51981" y="361107"/>
                  <a:pt x="53311" y="356671"/>
                </a:cubicBezTo>
                <a:cubicBezTo>
                  <a:pt x="55086" y="352235"/>
                  <a:pt x="57304" y="348686"/>
                  <a:pt x="59079" y="346024"/>
                </a:cubicBezTo>
                <a:cubicBezTo>
                  <a:pt x="63071" y="338483"/>
                  <a:pt x="66177" y="330941"/>
                  <a:pt x="70613" y="323843"/>
                </a:cubicBezTo>
                <a:cubicBezTo>
                  <a:pt x="73718" y="316745"/>
                  <a:pt x="76824" y="310978"/>
                  <a:pt x="79929" y="303880"/>
                </a:cubicBezTo>
                <a:cubicBezTo>
                  <a:pt x="80373" y="297670"/>
                  <a:pt x="89245" y="286136"/>
                  <a:pt x="93237" y="278150"/>
                </a:cubicBezTo>
                <a:cubicBezTo>
                  <a:pt x="95456" y="275489"/>
                  <a:pt x="98117" y="272827"/>
                  <a:pt x="102997" y="267060"/>
                </a:cubicBezTo>
                <a:cubicBezTo>
                  <a:pt x="106103" y="260406"/>
                  <a:pt x="108764" y="255525"/>
                  <a:pt x="110982" y="251533"/>
                </a:cubicBezTo>
                <a:cubicBezTo>
                  <a:pt x="113201" y="247540"/>
                  <a:pt x="115418" y="244879"/>
                  <a:pt x="117637" y="241773"/>
                </a:cubicBezTo>
                <a:cubicBezTo>
                  <a:pt x="120299" y="239112"/>
                  <a:pt x="124291" y="234675"/>
                  <a:pt x="124735" y="238224"/>
                </a:cubicBezTo>
                <a:cubicBezTo>
                  <a:pt x="125178" y="237781"/>
                  <a:pt x="126065" y="236450"/>
                  <a:pt x="126509" y="235563"/>
                </a:cubicBezTo>
                <a:cubicBezTo>
                  <a:pt x="128727" y="230683"/>
                  <a:pt x="130945" y="226246"/>
                  <a:pt x="133607" y="221367"/>
                </a:cubicBezTo>
                <a:cubicBezTo>
                  <a:pt x="138043" y="216487"/>
                  <a:pt x="143367" y="208058"/>
                  <a:pt x="147359" y="205397"/>
                </a:cubicBezTo>
                <a:cubicBezTo>
                  <a:pt x="144365" y="211052"/>
                  <a:pt x="147609" y="209971"/>
                  <a:pt x="147734" y="212072"/>
                </a:cubicBezTo>
                <a:lnTo>
                  <a:pt x="146730" y="214877"/>
                </a:lnTo>
                <a:lnTo>
                  <a:pt x="161111" y="200073"/>
                </a:lnTo>
                <a:cubicBezTo>
                  <a:pt x="162442" y="197411"/>
                  <a:pt x="165104" y="194306"/>
                  <a:pt x="168209" y="190757"/>
                </a:cubicBezTo>
                <a:cubicBezTo>
                  <a:pt x="171315" y="187652"/>
                  <a:pt x="174864" y="184547"/>
                  <a:pt x="177525" y="181885"/>
                </a:cubicBezTo>
                <a:lnTo>
                  <a:pt x="178328" y="182777"/>
                </a:lnTo>
                <a:lnTo>
                  <a:pt x="177969" y="182328"/>
                </a:lnTo>
                <a:cubicBezTo>
                  <a:pt x="181962" y="178335"/>
                  <a:pt x="185511" y="174343"/>
                  <a:pt x="189503" y="170794"/>
                </a:cubicBezTo>
                <a:cubicBezTo>
                  <a:pt x="193052" y="167245"/>
                  <a:pt x="197045" y="163696"/>
                  <a:pt x="201038" y="160147"/>
                </a:cubicBezTo>
                <a:cubicBezTo>
                  <a:pt x="205917" y="155267"/>
                  <a:pt x="209023" y="151275"/>
                  <a:pt x="213459" y="146839"/>
                </a:cubicBezTo>
                <a:cubicBezTo>
                  <a:pt x="219226" y="142402"/>
                  <a:pt x="225437" y="137966"/>
                  <a:pt x="230760" y="133973"/>
                </a:cubicBezTo>
                <a:cubicBezTo>
                  <a:pt x="236971" y="129094"/>
                  <a:pt x="243181" y="124657"/>
                  <a:pt x="249392" y="120221"/>
                </a:cubicBezTo>
                <a:lnTo>
                  <a:pt x="260532" y="112449"/>
                </a:lnTo>
                <a:lnTo>
                  <a:pt x="268024" y="105582"/>
                </a:lnTo>
                <a:cubicBezTo>
                  <a:pt x="272460" y="102920"/>
                  <a:pt x="276897" y="100258"/>
                  <a:pt x="281333" y="97596"/>
                </a:cubicBezTo>
                <a:cubicBezTo>
                  <a:pt x="285769" y="94935"/>
                  <a:pt x="290649" y="92717"/>
                  <a:pt x="295529" y="90055"/>
                </a:cubicBezTo>
                <a:lnTo>
                  <a:pt x="297408" y="89089"/>
                </a:lnTo>
                <a:lnTo>
                  <a:pt x="302239" y="84344"/>
                </a:lnTo>
                <a:cubicBezTo>
                  <a:pt x="304956" y="82292"/>
                  <a:pt x="307951" y="80295"/>
                  <a:pt x="310169" y="78521"/>
                </a:cubicBezTo>
                <a:cubicBezTo>
                  <a:pt x="313718" y="75859"/>
                  <a:pt x="316379" y="74750"/>
                  <a:pt x="318875" y="74085"/>
                </a:cubicBezTo>
                <a:lnTo>
                  <a:pt x="325034" y="72667"/>
                </a:lnTo>
                <a:lnTo>
                  <a:pt x="326138" y="71866"/>
                </a:lnTo>
                <a:cubicBezTo>
                  <a:pt x="364290" y="51016"/>
                  <a:pt x="405103" y="34602"/>
                  <a:pt x="446803" y="23068"/>
                </a:cubicBezTo>
                <a:lnTo>
                  <a:pt x="451280" y="22095"/>
                </a:lnTo>
                <a:lnTo>
                  <a:pt x="463661" y="17745"/>
                </a:lnTo>
                <a:cubicBezTo>
                  <a:pt x="466545" y="16857"/>
                  <a:pt x="469539" y="16303"/>
                  <a:pt x="472201" y="16025"/>
                </a:cubicBezTo>
                <a:lnTo>
                  <a:pt x="476654" y="15988"/>
                </a:lnTo>
                <a:lnTo>
                  <a:pt x="478301" y="15527"/>
                </a:lnTo>
                <a:cubicBezTo>
                  <a:pt x="511129" y="7985"/>
                  <a:pt x="544844" y="3549"/>
                  <a:pt x="579447" y="2218"/>
                </a:cubicBezTo>
                <a:cubicBezTo>
                  <a:pt x="588097" y="2440"/>
                  <a:pt x="597968" y="2218"/>
                  <a:pt x="608171" y="2107"/>
                </a:cubicBezTo>
                <a:cubicBezTo>
                  <a:pt x="618374" y="1996"/>
                  <a:pt x="628911" y="1996"/>
                  <a:pt x="638892" y="2661"/>
                </a:cubicBezTo>
                <a:lnTo>
                  <a:pt x="639464" y="3090"/>
                </a:lnTo>
                <a:lnTo>
                  <a:pt x="654419" y="1331"/>
                </a:lnTo>
                <a:cubicBezTo>
                  <a:pt x="659298" y="2218"/>
                  <a:pt x="663735" y="2661"/>
                  <a:pt x="668171" y="3549"/>
                </a:cubicBezTo>
                <a:cubicBezTo>
                  <a:pt x="672607" y="4436"/>
                  <a:pt x="677043" y="4880"/>
                  <a:pt x="681923" y="6210"/>
                </a:cubicBezTo>
                <a:lnTo>
                  <a:pt x="689019" y="7823"/>
                </a:lnTo>
                <a:lnTo>
                  <a:pt x="681480" y="5767"/>
                </a:lnTo>
                <a:cubicBezTo>
                  <a:pt x="677043" y="4880"/>
                  <a:pt x="672163" y="3992"/>
                  <a:pt x="667727" y="3105"/>
                </a:cubicBezTo>
                <a:cubicBezTo>
                  <a:pt x="663291" y="2218"/>
                  <a:pt x="658855" y="1775"/>
                  <a:pt x="653975" y="887"/>
                </a:cubicBezTo>
                <a:cubicBezTo>
                  <a:pt x="653975" y="887"/>
                  <a:pt x="653975" y="444"/>
                  <a:pt x="653975" y="0"/>
                </a:cubicBezTo>
                <a:close/>
              </a:path>
            </a:pathLst>
          </a:custGeom>
          <a:solidFill>
            <a:schemeClr val="bg1">
              <a:lumMod val="95000"/>
            </a:schemeClr>
          </a:solidFill>
          <a:ln w="1270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266700" indent="-266700" algn="ctr">
              <a:buNone/>
              <a:defRPr lang="en-ZA" sz="1100" i="1">
                <a:solidFill>
                  <a:schemeClr val="tx1"/>
                </a:solidFill>
                <a:latin typeface="+mn-lt"/>
                <a:cs typeface="Times New Roman" panose="02020603050405020304" pitchFamily="18" charset="0"/>
              </a:defRPr>
            </a:lvl1pPr>
          </a:lstStyle>
          <a:p>
            <a:pPr marL="266700" lvl="0" indent="-266700" algn="ctr"/>
            <a:r>
              <a:rPr lang="en-ZA" dirty="0"/>
              <a:t>Profile Photo</a:t>
            </a:r>
          </a:p>
        </p:txBody>
      </p:sp>
      <p:sp>
        <p:nvSpPr>
          <p:cNvPr id="18" name="Text Placeholder 8">
            <a:extLst>
              <a:ext uri="{FF2B5EF4-FFF2-40B4-BE49-F238E27FC236}">
                <a16:creationId xmlns:a16="http://schemas.microsoft.com/office/drawing/2014/main" id="{CCB83A93-C7AE-47A8-B9E0-8263B17F95ED}"/>
              </a:ext>
            </a:extLst>
          </p:cNvPr>
          <p:cNvSpPr>
            <a:spLocks noGrp="1"/>
          </p:cNvSpPr>
          <p:nvPr>
            <p:ph type="body" sz="quarter" idx="17" hasCustomPrompt="1"/>
          </p:nvPr>
        </p:nvSpPr>
        <p:spPr>
          <a:xfrm>
            <a:off x="1867409"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19" name="Text Placeholder 10">
            <a:extLst>
              <a:ext uri="{FF2B5EF4-FFF2-40B4-BE49-F238E27FC236}">
                <a16:creationId xmlns:a16="http://schemas.microsoft.com/office/drawing/2014/main" id="{39B06680-6760-4677-A285-43552615E9EA}"/>
              </a:ext>
            </a:extLst>
          </p:cNvPr>
          <p:cNvSpPr>
            <a:spLocks noGrp="1"/>
          </p:cNvSpPr>
          <p:nvPr>
            <p:ph type="body" sz="quarter" idx="18" hasCustomPrompt="1"/>
          </p:nvPr>
        </p:nvSpPr>
        <p:spPr>
          <a:xfrm>
            <a:off x="1883223"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36" name="Text Placeholder 8">
            <a:extLst>
              <a:ext uri="{FF2B5EF4-FFF2-40B4-BE49-F238E27FC236}">
                <a16:creationId xmlns:a16="http://schemas.microsoft.com/office/drawing/2014/main" id="{699E3971-F6B4-4373-8EB1-BC6983DD8270}"/>
              </a:ext>
            </a:extLst>
          </p:cNvPr>
          <p:cNvSpPr>
            <a:spLocks noGrp="1"/>
          </p:cNvSpPr>
          <p:nvPr>
            <p:ph type="body" sz="quarter" idx="49" hasCustomPrompt="1"/>
          </p:nvPr>
        </p:nvSpPr>
        <p:spPr>
          <a:xfrm>
            <a:off x="6027207"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37" name="Text Placeholder 10">
            <a:extLst>
              <a:ext uri="{FF2B5EF4-FFF2-40B4-BE49-F238E27FC236}">
                <a16:creationId xmlns:a16="http://schemas.microsoft.com/office/drawing/2014/main" id="{3DF8F758-B96D-49B8-83B7-07FA39EFE0AB}"/>
              </a:ext>
            </a:extLst>
          </p:cNvPr>
          <p:cNvSpPr>
            <a:spLocks noGrp="1"/>
          </p:cNvSpPr>
          <p:nvPr>
            <p:ph type="body" sz="quarter" idx="50" hasCustomPrompt="1"/>
          </p:nvPr>
        </p:nvSpPr>
        <p:spPr>
          <a:xfrm>
            <a:off x="6027207"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40" name="Text Placeholder 8">
            <a:extLst>
              <a:ext uri="{FF2B5EF4-FFF2-40B4-BE49-F238E27FC236}">
                <a16:creationId xmlns:a16="http://schemas.microsoft.com/office/drawing/2014/main" id="{DE4E9879-1917-4C45-A8A2-C6A2856F5F24}"/>
              </a:ext>
            </a:extLst>
          </p:cNvPr>
          <p:cNvSpPr>
            <a:spLocks noGrp="1"/>
          </p:cNvSpPr>
          <p:nvPr>
            <p:ph type="body" sz="quarter" idx="51" hasCustomPrompt="1"/>
          </p:nvPr>
        </p:nvSpPr>
        <p:spPr>
          <a:xfrm>
            <a:off x="10187004" y="2418150"/>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41" name="Text Placeholder 10">
            <a:extLst>
              <a:ext uri="{FF2B5EF4-FFF2-40B4-BE49-F238E27FC236}">
                <a16:creationId xmlns:a16="http://schemas.microsoft.com/office/drawing/2014/main" id="{80B361D9-9110-42D7-8F62-08046E843CF1}"/>
              </a:ext>
            </a:extLst>
          </p:cNvPr>
          <p:cNvSpPr>
            <a:spLocks noGrp="1"/>
          </p:cNvSpPr>
          <p:nvPr>
            <p:ph type="body" sz="quarter" idx="52" hasCustomPrompt="1"/>
          </p:nvPr>
        </p:nvSpPr>
        <p:spPr>
          <a:xfrm>
            <a:off x="10187004" y="3118312"/>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2" name="Text Placeholder 8">
            <a:extLst>
              <a:ext uri="{FF2B5EF4-FFF2-40B4-BE49-F238E27FC236}">
                <a16:creationId xmlns:a16="http://schemas.microsoft.com/office/drawing/2014/main" id="{DF76BDBD-A22E-4EFB-A3D1-749F2F3F7894}"/>
              </a:ext>
            </a:extLst>
          </p:cNvPr>
          <p:cNvSpPr>
            <a:spLocks noGrp="1"/>
          </p:cNvSpPr>
          <p:nvPr>
            <p:ph type="body" sz="quarter" idx="53" hasCustomPrompt="1"/>
          </p:nvPr>
        </p:nvSpPr>
        <p:spPr>
          <a:xfrm>
            <a:off x="1867409"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3" name="Text Placeholder 10">
            <a:extLst>
              <a:ext uri="{FF2B5EF4-FFF2-40B4-BE49-F238E27FC236}">
                <a16:creationId xmlns:a16="http://schemas.microsoft.com/office/drawing/2014/main" id="{24F46B22-F83C-498E-920C-FE194F8F2E56}"/>
              </a:ext>
            </a:extLst>
          </p:cNvPr>
          <p:cNvSpPr>
            <a:spLocks noGrp="1"/>
          </p:cNvSpPr>
          <p:nvPr>
            <p:ph type="body" sz="quarter" idx="54" hasCustomPrompt="1"/>
          </p:nvPr>
        </p:nvSpPr>
        <p:spPr>
          <a:xfrm>
            <a:off x="1883223"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7" name="Text Placeholder 8">
            <a:extLst>
              <a:ext uri="{FF2B5EF4-FFF2-40B4-BE49-F238E27FC236}">
                <a16:creationId xmlns:a16="http://schemas.microsoft.com/office/drawing/2014/main" id="{AF5761D3-6448-4A50-A12B-FA61DEC69082}"/>
              </a:ext>
            </a:extLst>
          </p:cNvPr>
          <p:cNvSpPr>
            <a:spLocks noGrp="1"/>
          </p:cNvSpPr>
          <p:nvPr>
            <p:ph type="body" sz="quarter" idx="58" hasCustomPrompt="1"/>
          </p:nvPr>
        </p:nvSpPr>
        <p:spPr>
          <a:xfrm>
            <a:off x="6027207"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58" name="Text Placeholder 10">
            <a:extLst>
              <a:ext uri="{FF2B5EF4-FFF2-40B4-BE49-F238E27FC236}">
                <a16:creationId xmlns:a16="http://schemas.microsoft.com/office/drawing/2014/main" id="{9614D939-F32E-421B-AA15-1AAE280558C2}"/>
              </a:ext>
            </a:extLst>
          </p:cNvPr>
          <p:cNvSpPr>
            <a:spLocks noGrp="1"/>
          </p:cNvSpPr>
          <p:nvPr>
            <p:ph type="body" sz="quarter" idx="59" hasCustomPrompt="1"/>
          </p:nvPr>
        </p:nvSpPr>
        <p:spPr>
          <a:xfrm>
            <a:off x="6027207"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59" name="Text Placeholder 8">
            <a:extLst>
              <a:ext uri="{FF2B5EF4-FFF2-40B4-BE49-F238E27FC236}">
                <a16:creationId xmlns:a16="http://schemas.microsoft.com/office/drawing/2014/main" id="{B91087F7-10AB-48EF-BA8D-F8FA69431013}"/>
              </a:ext>
            </a:extLst>
          </p:cNvPr>
          <p:cNvSpPr>
            <a:spLocks noGrp="1"/>
          </p:cNvSpPr>
          <p:nvPr>
            <p:ph type="body" sz="quarter" idx="60" hasCustomPrompt="1"/>
          </p:nvPr>
        </p:nvSpPr>
        <p:spPr>
          <a:xfrm>
            <a:off x="10187004" y="4184865"/>
            <a:ext cx="1572736" cy="656544"/>
          </a:xfrm>
        </p:spPr>
        <p:txBody>
          <a:bodyPr tIns="0" bIns="0" anchor="b"/>
          <a:lstStyle>
            <a:lvl1pPr marL="0" indent="0" algn="l">
              <a:buFont typeface="Arial" panose="020B0604020202020204" pitchFamily="34" charset="0"/>
              <a:buNone/>
              <a:defRPr sz="2400"/>
            </a:lvl1pPr>
          </a:lstStyle>
          <a:p>
            <a:pPr lvl="0"/>
            <a:r>
              <a:rPr lang="en-US" dirty="0"/>
              <a:t>Full Name</a:t>
            </a:r>
            <a:endParaRPr lang="en-ZA" dirty="0"/>
          </a:p>
        </p:txBody>
      </p:sp>
      <p:sp>
        <p:nvSpPr>
          <p:cNvPr id="60" name="Text Placeholder 10">
            <a:extLst>
              <a:ext uri="{FF2B5EF4-FFF2-40B4-BE49-F238E27FC236}">
                <a16:creationId xmlns:a16="http://schemas.microsoft.com/office/drawing/2014/main" id="{66D5770C-6F0D-4847-9DCB-025E17E91441}"/>
              </a:ext>
            </a:extLst>
          </p:cNvPr>
          <p:cNvSpPr>
            <a:spLocks noGrp="1"/>
          </p:cNvSpPr>
          <p:nvPr>
            <p:ph type="body" sz="quarter" idx="61" hasCustomPrompt="1"/>
          </p:nvPr>
        </p:nvSpPr>
        <p:spPr>
          <a:xfrm>
            <a:off x="10187004" y="4885027"/>
            <a:ext cx="1572736" cy="355118"/>
          </a:xfrm>
        </p:spPr>
        <p:txBody>
          <a:bodyPr/>
          <a:lstStyle>
            <a:lvl1pPr marL="0" indent="0" algn="l">
              <a:buNone/>
              <a:defRPr sz="1400">
                <a:solidFill>
                  <a:schemeClr val="tx1">
                    <a:lumMod val="50000"/>
                    <a:lumOff val="50000"/>
                  </a:schemeClr>
                </a:solidFill>
              </a:defRPr>
            </a:lvl1pPr>
          </a:lstStyle>
          <a:p>
            <a:pPr lvl="0"/>
            <a:r>
              <a:rPr lang="en-US" dirty="0"/>
              <a:t>Bullet Description</a:t>
            </a:r>
            <a:endParaRPr lang="en-ZA" dirty="0"/>
          </a:p>
        </p:txBody>
      </p:sp>
      <p:sp>
        <p:nvSpPr>
          <p:cNvPr id="4" name="Title 3">
            <a:extLst>
              <a:ext uri="{FF2B5EF4-FFF2-40B4-BE49-F238E27FC236}">
                <a16:creationId xmlns:a16="http://schemas.microsoft.com/office/drawing/2014/main" id="{1F95F1F7-9083-4904-84DE-45613FFE595C}"/>
              </a:ext>
            </a:extLst>
          </p:cNvPr>
          <p:cNvSpPr>
            <a:spLocks noGrp="1"/>
          </p:cNvSpPr>
          <p:nvPr>
            <p:ph type="title"/>
          </p:nvPr>
        </p:nvSpPr>
        <p:spPr/>
        <p:txBody>
          <a:bodyPr/>
          <a:lstStyle/>
          <a:p>
            <a:r>
              <a:rPr lang="en-US"/>
              <a:t>Click to edit Master title style</a:t>
            </a:r>
            <a:endParaRPr lang="en-ZA"/>
          </a:p>
        </p:txBody>
      </p:sp>
      <p:sp>
        <p:nvSpPr>
          <p:cNvPr id="6" name="Footer Placeholder 5">
            <a:extLst>
              <a:ext uri="{FF2B5EF4-FFF2-40B4-BE49-F238E27FC236}">
                <a16:creationId xmlns:a16="http://schemas.microsoft.com/office/drawing/2014/main" id="{FB3D0B9A-C8E8-493F-8E91-FA4BB27406D2}"/>
              </a:ext>
            </a:extLst>
          </p:cNvPr>
          <p:cNvSpPr>
            <a:spLocks noGrp="1"/>
          </p:cNvSpPr>
          <p:nvPr>
            <p:ph type="ftr" sz="quarter" idx="62"/>
          </p:nvPr>
        </p:nvSpPr>
        <p:spPr/>
        <p:txBody>
          <a:bodyPr/>
          <a:lstStyle/>
          <a:p>
            <a:endParaRPr lang="en-ZA" dirty="0"/>
          </a:p>
        </p:txBody>
      </p:sp>
      <p:sp>
        <p:nvSpPr>
          <p:cNvPr id="7" name="Slide Number Placeholder 6">
            <a:extLst>
              <a:ext uri="{FF2B5EF4-FFF2-40B4-BE49-F238E27FC236}">
                <a16:creationId xmlns:a16="http://schemas.microsoft.com/office/drawing/2014/main" id="{7E4924C6-2B3E-410B-8E79-A18832FB73D3}"/>
              </a:ext>
            </a:extLst>
          </p:cNvPr>
          <p:cNvSpPr>
            <a:spLocks noGrp="1"/>
          </p:cNvSpPr>
          <p:nvPr>
            <p:ph type="sldNum" sz="quarter" idx="63"/>
          </p:nvPr>
        </p:nvSpPr>
        <p:spPr/>
        <p:txBody>
          <a:bodyPr/>
          <a:lstStyle>
            <a:lvl1pPr algn="ctr">
              <a:defRPr/>
            </a:lvl1pPr>
          </a:lstStyle>
          <a:p>
            <a:fld id="{B67B645E-C5E5-4727-B977-D372A0AA71D9}" type="slidenum">
              <a:rPr lang="en-US" smtClean="0"/>
              <a:pPr/>
              <a:t>‹#›</a:t>
            </a:fld>
            <a:endParaRPr lang="en-US" dirty="0"/>
          </a:p>
        </p:txBody>
      </p:sp>
      <p:sp>
        <p:nvSpPr>
          <p:cNvPr id="27" name="Text Placeholder 4">
            <a:extLst>
              <a:ext uri="{FF2B5EF4-FFF2-40B4-BE49-F238E27FC236}">
                <a16:creationId xmlns:a16="http://schemas.microsoft.com/office/drawing/2014/main" id="{9F004EB2-3657-4AA1-871D-EB67960CC751}"/>
              </a:ext>
            </a:extLst>
          </p:cNvPr>
          <p:cNvSpPr>
            <a:spLocks noGrp="1"/>
          </p:cNvSpPr>
          <p:nvPr>
            <p:ph type="body" sz="quarter" idx="13" hasCustomPrompt="1"/>
          </p:nvPr>
        </p:nvSpPr>
        <p:spPr>
          <a:xfrm>
            <a:off x="431799" y="1008000"/>
            <a:ext cx="11329200" cy="252000"/>
          </a:xfrm>
        </p:spPr>
        <p:txBody>
          <a:bodyPr/>
          <a:lstStyle>
            <a:lvl1pPr marL="0" indent="0">
              <a:buNone/>
              <a:defRPr/>
            </a:lvl1pPr>
            <a:lvl2pPr marL="266700" indent="0">
              <a:buNone/>
              <a:defRPr/>
            </a:lvl2pPr>
            <a:lvl3pPr marL="542925" indent="0">
              <a:buNone/>
              <a:defRPr/>
            </a:lvl3pPr>
            <a:lvl4pPr marL="809625" indent="0">
              <a:buNone/>
              <a:defRPr/>
            </a:lvl4pPr>
            <a:lvl5pPr marL="1076325" indent="0">
              <a:buNone/>
              <a:defRPr/>
            </a:lvl5pPr>
          </a:lstStyle>
          <a:p>
            <a:pPr lvl="0"/>
            <a:r>
              <a:rPr lang="en-US" dirty="0"/>
              <a:t>Subtitle</a:t>
            </a:r>
            <a:endParaRPr lang="en-ZA" dirty="0"/>
          </a:p>
        </p:txBody>
      </p:sp>
      <p:pic>
        <p:nvPicPr>
          <p:cNvPr id="5" name="Picture 4">
            <a:extLst>
              <a:ext uri="{FF2B5EF4-FFF2-40B4-BE49-F238E27FC236}">
                <a16:creationId xmlns:a16="http://schemas.microsoft.com/office/drawing/2014/main" id="{035C4714-1B06-5347-9787-BEFE3705C4FF}"/>
              </a:ext>
            </a:extLst>
          </p:cNvPr>
          <p:cNvPicPr>
            <a:picLocks noChangeAspect="1"/>
          </p:cNvPicPr>
          <p:nvPr userDrawn="1"/>
        </p:nvPicPr>
        <p:blipFill>
          <a:blip r:embed="rId2"/>
          <a:stretch>
            <a:fillRect/>
          </a:stretch>
        </p:blipFill>
        <p:spPr>
          <a:xfrm>
            <a:off x="9919063" y="6300822"/>
            <a:ext cx="1700463" cy="457200"/>
          </a:xfrm>
          <a:prstGeom prst="rect">
            <a:avLst/>
          </a:prstGeom>
        </p:spPr>
      </p:pic>
    </p:spTree>
    <p:extLst>
      <p:ext uri="{BB962C8B-B14F-4D97-AF65-F5344CB8AC3E}">
        <p14:creationId xmlns:p14="http://schemas.microsoft.com/office/powerpoint/2010/main" val="16657412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arge Intro">
    <p:bg>
      <p:bgPr>
        <a:solidFill>
          <a:schemeClr val="bg1">
            <a:lumMod val="95000"/>
          </a:schemeClr>
        </a:solidFill>
        <a:effectLst/>
      </p:bgPr>
    </p:bg>
    <p:spTree>
      <p:nvGrpSpPr>
        <p:cNvPr id="1" name=""/>
        <p:cNvGrpSpPr/>
        <p:nvPr/>
      </p:nvGrpSpPr>
      <p:grpSpPr>
        <a:xfrm>
          <a:off x="0" y="0"/>
          <a:ext cx="0" cy="0"/>
          <a:chOff x="0" y="0"/>
          <a:chExt cx="0" cy="0"/>
        </a:xfrm>
      </p:grpSpPr>
      <p:sp>
        <p:nvSpPr>
          <p:cNvPr id="18" name="Freeform: Shape 17">
            <a:extLst>
              <a:ext uri="{FF2B5EF4-FFF2-40B4-BE49-F238E27FC236}">
                <a16:creationId xmlns:a16="http://schemas.microsoft.com/office/drawing/2014/main" id="{3A60C1CB-5B63-419C-A1CD-DB2E58B0E4A6}"/>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ZA" dirty="0">
              <a:solidFill>
                <a:schemeClr val="tx1"/>
              </a:solidFill>
            </a:endParaRPr>
          </a:p>
        </p:txBody>
      </p:sp>
      <p:sp>
        <p:nvSpPr>
          <p:cNvPr id="12" name="Content Placeholder 2">
            <a:extLst>
              <a:ext uri="{FF2B5EF4-FFF2-40B4-BE49-F238E27FC236}">
                <a16:creationId xmlns:a16="http://schemas.microsoft.com/office/drawing/2014/main" id="{70C5F94B-D0C9-41CA-8885-CBEA4C917545}"/>
              </a:ext>
            </a:extLst>
          </p:cNvPr>
          <p:cNvSpPr>
            <a:spLocks noGrp="1"/>
          </p:cNvSpPr>
          <p:nvPr>
            <p:ph idx="13"/>
          </p:nvPr>
        </p:nvSpPr>
        <p:spPr>
          <a:xfrm>
            <a:off x="432001" y="3674372"/>
            <a:ext cx="4444800" cy="2728844"/>
          </a:xfrm>
        </p:spPr>
        <p:txBody>
          <a:bodyPr/>
          <a:lstStyle>
            <a:lvl1pPr>
              <a:defRPr>
                <a:solidFill>
                  <a:schemeClr val="tx1">
                    <a:lumMod val="75000"/>
                    <a:lumOff val="25000"/>
                  </a:schemeClr>
                </a:solidFill>
              </a:defRPr>
            </a:lvl1pPr>
            <a:lvl2pPr>
              <a:defRPr>
                <a:solidFill>
                  <a:schemeClr val="tx1">
                    <a:lumMod val="75000"/>
                    <a:lumOff val="25000"/>
                  </a:schemeClr>
                </a:solidFill>
              </a:defRPr>
            </a:lvl2pPr>
            <a:lvl3pPr>
              <a:defRPr>
                <a:solidFill>
                  <a:schemeClr val="tx1">
                    <a:lumMod val="75000"/>
                    <a:lumOff val="25000"/>
                  </a:schemeClr>
                </a:solidFill>
              </a:defRPr>
            </a:lvl3pPr>
            <a:lvl4pPr>
              <a:defRPr>
                <a:solidFill>
                  <a:schemeClr val="tx1">
                    <a:lumMod val="75000"/>
                    <a:lumOff val="25000"/>
                  </a:schemeClr>
                </a:solidFill>
              </a:defRPr>
            </a:lvl4pPr>
            <a:lvl5pPr>
              <a:defRPr>
                <a:solidFill>
                  <a:schemeClr val="tx1">
                    <a:lumMod val="75000"/>
                    <a:lumOff val="2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Footer Placeholder 4">
            <a:extLst>
              <a:ext uri="{FF2B5EF4-FFF2-40B4-BE49-F238E27FC236}">
                <a16:creationId xmlns:a16="http://schemas.microsoft.com/office/drawing/2014/main" id="{9562CB52-4C6A-4211-B67A-762BFD7F8FF3}"/>
              </a:ext>
            </a:extLst>
          </p:cNvPr>
          <p:cNvSpPr>
            <a:spLocks noGrp="1"/>
          </p:cNvSpPr>
          <p:nvPr>
            <p:ph type="ftr" sz="quarter" idx="14"/>
          </p:nvPr>
        </p:nvSpPr>
        <p:spPr/>
        <p:txBody>
          <a:bodyPr/>
          <a:lstStyle/>
          <a:p>
            <a:endParaRPr lang="en-ZA" dirty="0"/>
          </a:p>
        </p:txBody>
      </p:sp>
      <p:sp>
        <p:nvSpPr>
          <p:cNvPr id="6" name="Slide Number Placeholder 5">
            <a:extLst>
              <a:ext uri="{FF2B5EF4-FFF2-40B4-BE49-F238E27FC236}">
                <a16:creationId xmlns:a16="http://schemas.microsoft.com/office/drawing/2014/main" id="{BFCE190A-EF0B-44D3-9960-A1C0A9EE7F9B}"/>
              </a:ext>
            </a:extLst>
          </p:cNvPr>
          <p:cNvSpPr>
            <a:spLocks noGrp="1"/>
          </p:cNvSpPr>
          <p:nvPr>
            <p:ph type="sldNum" sz="quarter" idx="15"/>
          </p:nvPr>
        </p:nvSpPr>
        <p:spPr>
          <a:solidFill>
            <a:schemeClr val="tx1"/>
          </a:solidFill>
        </p:spPr>
        <p:txBody>
          <a:bodyPr/>
          <a:lstStyle>
            <a:lvl1pPr algn="ctr">
              <a:defRPr/>
            </a:lvl1pPr>
          </a:lstStyle>
          <a:p>
            <a:fld id="{B67B645E-C5E5-4727-B977-D372A0AA71D9}" type="slidenum">
              <a:rPr lang="en-US" smtClean="0"/>
              <a:pPr/>
              <a:t>‹#›</a:t>
            </a:fld>
            <a:endParaRPr lang="en-US" dirty="0"/>
          </a:p>
        </p:txBody>
      </p:sp>
      <p:sp>
        <p:nvSpPr>
          <p:cNvPr id="23" name="Picture Placeholder 22">
            <a:extLst>
              <a:ext uri="{FF2B5EF4-FFF2-40B4-BE49-F238E27FC236}">
                <a16:creationId xmlns:a16="http://schemas.microsoft.com/office/drawing/2014/main" id="{C087D11E-35D8-4494-9E6F-1861236AEEE2}"/>
              </a:ext>
            </a:extLst>
          </p:cNvPr>
          <p:cNvSpPr>
            <a:spLocks noGrp="1"/>
          </p:cNvSpPr>
          <p:nvPr>
            <p:ph type="pic" sz="quarter" idx="10" hasCustomPrompt="1"/>
          </p:nvPr>
        </p:nvSpPr>
        <p:spPr>
          <a:xfrm>
            <a:off x="4564609" y="196033"/>
            <a:ext cx="3475177" cy="3555252"/>
          </a:xfrm>
          <a:custGeom>
            <a:avLst/>
            <a:gdLst>
              <a:gd name="connsiteX0" fmla="*/ 3249753 w 3475177"/>
              <a:gd name="connsiteY0" fmla="*/ 1073266 h 3555252"/>
              <a:gd name="connsiteX1" fmla="*/ 3250964 w 3475177"/>
              <a:gd name="connsiteY1" fmla="*/ 1073266 h 3555252"/>
              <a:gd name="connsiteX2" fmla="*/ 3275203 w 3475177"/>
              <a:gd name="connsiteY2" fmla="*/ 1131440 h 3555252"/>
              <a:gd name="connsiteX3" fmla="*/ 3249753 w 3475177"/>
              <a:gd name="connsiteY3" fmla="*/ 1073266 h 3555252"/>
              <a:gd name="connsiteX4" fmla="*/ 3346710 w 3475177"/>
              <a:gd name="connsiteY4" fmla="*/ 1030848 h 3555252"/>
              <a:gd name="connsiteX5" fmla="*/ 3347921 w 3475177"/>
              <a:gd name="connsiteY5" fmla="*/ 1030848 h 3555252"/>
              <a:gd name="connsiteX6" fmla="*/ 3373373 w 3475177"/>
              <a:gd name="connsiteY6" fmla="*/ 1092657 h 3555252"/>
              <a:gd name="connsiteX7" fmla="*/ 3346710 w 3475177"/>
              <a:gd name="connsiteY7" fmla="*/ 1030848 h 3555252"/>
              <a:gd name="connsiteX8" fmla="*/ 3150151 w 3475177"/>
              <a:gd name="connsiteY8" fmla="*/ 887586 h 3555252"/>
              <a:gd name="connsiteX9" fmla="*/ 3167338 w 3475177"/>
              <a:gd name="connsiteY9" fmla="*/ 913287 h 3555252"/>
              <a:gd name="connsiteX10" fmla="*/ 3166127 w 3475177"/>
              <a:gd name="connsiteY10" fmla="*/ 913287 h 3555252"/>
              <a:gd name="connsiteX11" fmla="*/ 3110897 w 3475177"/>
              <a:gd name="connsiteY11" fmla="*/ 828890 h 3555252"/>
              <a:gd name="connsiteX12" fmla="*/ 3123708 w 3475177"/>
              <a:gd name="connsiteY12" fmla="*/ 846628 h 3555252"/>
              <a:gd name="connsiteX13" fmla="*/ 3138251 w 3475177"/>
              <a:gd name="connsiteY13" fmla="*/ 868444 h 3555252"/>
              <a:gd name="connsiteX14" fmla="*/ 3150151 w 3475177"/>
              <a:gd name="connsiteY14" fmla="*/ 887586 h 3555252"/>
              <a:gd name="connsiteX15" fmla="*/ 486486 w 3475177"/>
              <a:gd name="connsiteY15" fmla="*/ 719373 h 3555252"/>
              <a:gd name="connsiteX16" fmla="*/ 462247 w 3475177"/>
              <a:gd name="connsiteY16" fmla="*/ 763004 h 3555252"/>
              <a:gd name="connsiteX17" fmla="*/ 439220 w 3475177"/>
              <a:gd name="connsiteY17" fmla="*/ 809058 h 3555252"/>
              <a:gd name="connsiteX18" fmla="*/ 428312 w 3475177"/>
              <a:gd name="connsiteY18" fmla="*/ 832085 h 3555252"/>
              <a:gd name="connsiteX19" fmla="*/ 417405 w 3475177"/>
              <a:gd name="connsiteY19" fmla="*/ 855113 h 3555252"/>
              <a:gd name="connsiteX20" fmla="*/ 396801 w 3475177"/>
              <a:gd name="connsiteY20" fmla="*/ 902378 h 3555252"/>
              <a:gd name="connsiteX21" fmla="*/ 171377 w 3475177"/>
              <a:gd name="connsiteY21" fmla="*/ 1561685 h 3555252"/>
              <a:gd name="connsiteX22" fmla="*/ 168953 w 3475177"/>
              <a:gd name="connsiteY22" fmla="*/ 1911942 h 3555252"/>
              <a:gd name="connsiteX23" fmla="*/ 241670 w 3475177"/>
              <a:gd name="connsiteY23" fmla="*/ 2254925 h 3555252"/>
              <a:gd name="connsiteX24" fmla="*/ 596775 w 3475177"/>
              <a:gd name="connsiteY24" fmla="*/ 2853633 h 3555252"/>
              <a:gd name="connsiteX25" fmla="*/ 1170031 w 3475177"/>
              <a:gd name="connsiteY25" fmla="*/ 3248732 h 3555252"/>
              <a:gd name="connsiteX26" fmla="*/ 1856000 w 3475177"/>
              <a:gd name="connsiteY26" fmla="*/ 3366293 h 3555252"/>
              <a:gd name="connsiteX27" fmla="*/ 2528637 w 3475177"/>
              <a:gd name="connsiteY27" fmla="*/ 3185710 h 3555252"/>
              <a:gd name="connsiteX28" fmla="*/ 3063111 w 3475177"/>
              <a:gd name="connsiteY28" fmla="*/ 2739709 h 3555252"/>
              <a:gd name="connsiteX29" fmla="*/ 3362464 w 3475177"/>
              <a:gd name="connsiteY29" fmla="*/ 2110703 h 3555252"/>
              <a:gd name="connsiteX30" fmla="*/ 3409730 w 3475177"/>
              <a:gd name="connsiteY30" fmla="*/ 2260986 h 3555252"/>
              <a:gd name="connsiteX31" fmla="*/ 3031600 w 3475177"/>
              <a:gd name="connsiteY31" fmla="*/ 2898477 h 3555252"/>
              <a:gd name="connsiteX32" fmla="*/ 2421984 w 3475177"/>
              <a:gd name="connsiteY32" fmla="*/ 3314178 h 3555252"/>
              <a:gd name="connsiteX33" fmla="*/ 1696021 w 3475177"/>
              <a:gd name="connsiteY33" fmla="*/ 3431739 h 3555252"/>
              <a:gd name="connsiteX34" fmla="*/ 991873 w 3475177"/>
              <a:gd name="connsiteY34" fmla="*/ 3230554 h 3555252"/>
              <a:gd name="connsiteX35" fmla="*/ 441644 w 3475177"/>
              <a:gd name="connsiteY35" fmla="*/ 2751829 h 3555252"/>
              <a:gd name="connsiteX36" fmla="*/ 148350 w 3475177"/>
              <a:gd name="connsiteY36" fmla="*/ 2087675 h 3555252"/>
              <a:gd name="connsiteX37" fmla="*/ 165317 w 3475177"/>
              <a:gd name="connsiteY37" fmla="*/ 1364136 h 3555252"/>
              <a:gd name="connsiteX38" fmla="*/ 290149 w 3475177"/>
              <a:gd name="connsiteY38" fmla="*/ 1023575 h 3555252"/>
              <a:gd name="connsiteX39" fmla="*/ 486486 w 3475177"/>
              <a:gd name="connsiteY39" fmla="*/ 719373 h 3555252"/>
              <a:gd name="connsiteX40" fmla="*/ 3090986 w 3475177"/>
              <a:gd name="connsiteY40" fmla="*/ 629688 h 3555252"/>
              <a:gd name="connsiteX41" fmla="*/ 3098257 w 3475177"/>
              <a:gd name="connsiteY41" fmla="*/ 633323 h 3555252"/>
              <a:gd name="connsiteX42" fmla="*/ 3106740 w 3475177"/>
              <a:gd name="connsiteY42" fmla="*/ 638171 h 3555252"/>
              <a:gd name="connsiteX43" fmla="*/ 3140675 w 3475177"/>
              <a:gd name="connsiteY43" fmla="*/ 680591 h 3555252"/>
              <a:gd name="connsiteX44" fmla="*/ 3173399 w 3475177"/>
              <a:gd name="connsiteY44" fmla="*/ 724221 h 3555252"/>
              <a:gd name="connsiteX45" fmla="*/ 3214605 w 3475177"/>
              <a:gd name="connsiteY45" fmla="*/ 784819 h 3555252"/>
              <a:gd name="connsiteX46" fmla="*/ 3263084 w 3475177"/>
              <a:gd name="connsiteY46" fmla="*/ 863596 h 3555252"/>
              <a:gd name="connsiteX47" fmla="*/ 3286110 w 3475177"/>
              <a:gd name="connsiteY47" fmla="*/ 904802 h 3555252"/>
              <a:gd name="connsiteX48" fmla="*/ 3297019 w 3475177"/>
              <a:gd name="connsiteY48" fmla="*/ 925406 h 3555252"/>
              <a:gd name="connsiteX49" fmla="*/ 3306714 w 3475177"/>
              <a:gd name="connsiteY49" fmla="*/ 946009 h 3555252"/>
              <a:gd name="connsiteX50" fmla="*/ 3304290 w 3475177"/>
              <a:gd name="connsiteY50" fmla="*/ 944798 h 3555252"/>
              <a:gd name="connsiteX51" fmla="*/ 3281262 w 3475177"/>
              <a:gd name="connsiteY51" fmla="*/ 902378 h 3555252"/>
              <a:gd name="connsiteX52" fmla="*/ 3257023 w 3475177"/>
              <a:gd name="connsiteY52" fmla="*/ 859961 h 3555252"/>
              <a:gd name="connsiteX53" fmla="*/ 3204910 w 3475177"/>
              <a:gd name="connsiteY53" fmla="*/ 777547 h 3555252"/>
              <a:gd name="connsiteX54" fmla="*/ 3163703 w 3475177"/>
              <a:gd name="connsiteY54" fmla="*/ 720585 h 3555252"/>
              <a:gd name="connsiteX55" fmla="*/ 3128556 w 3475177"/>
              <a:gd name="connsiteY55" fmla="*/ 674530 h 3555252"/>
              <a:gd name="connsiteX56" fmla="*/ 3110377 w 3475177"/>
              <a:gd name="connsiteY56" fmla="*/ 651503 h 3555252"/>
              <a:gd name="connsiteX57" fmla="*/ 2901920 w 3475177"/>
              <a:gd name="connsiteY57" fmla="*/ 583634 h 3555252"/>
              <a:gd name="connsiteX58" fmla="*/ 2922523 w 3475177"/>
              <a:gd name="connsiteY58" fmla="*/ 592117 h 3555252"/>
              <a:gd name="connsiteX59" fmla="*/ 3054475 w 3475177"/>
              <a:gd name="connsiteY59" fmla="*/ 744521 h 3555252"/>
              <a:gd name="connsiteX60" fmla="*/ 3110897 w 3475177"/>
              <a:gd name="connsiteY60" fmla="*/ 828890 h 3555252"/>
              <a:gd name="connsiteX61" fmla="*/ 3107953 w 3475177"/>
              <a:gd name="connsiteY61" fmla="*/ 824813 h 3555252"/>
              <a:gd name="connsiteX62" fmla="*/ 3077653 w 3475177"/>
              <a:gd name="connsiteY62" fmla="*/ 781183 h 3555252"/>
              <a:gd name="connsiteX63" fmla="*/ 3044931 w 3475177"/>
              <a:gd name="connsiteY63" fmla="*/ 739976 h 3555252"/>
              <a:gd name="connsiteX64" fmla="*/ 3027964 w 3475177"/>
              <a:gd name="connsiteY64" fmla="*/ 719373 h 3555252"/>
              <a:gd name="connsiteX65" fmla="*/ 3010996 w 3475177"/>
              <a:gd name="connsiteY65" fmla="*/ 698769 h 3555252"/>
              <a:gd name="connsiteX66" fmla="*/ 2975849 w 3475177"/>
              <a:gd name="connsiteY66" fmla="*/ 658775 h 3555252"/>
              <a:gd name="connsiteX67" fmla="*/ 2901920 w 3475177"/>
              <a:gd name="connsiteY67" fmla="*/ 583634 h 3555252"/>
              <a:gd name="connsiteX68" fmla="*/ 1780859 w 3475177"/>
              <a:gd name="connsiteY68" fmla="*/ 195807 h 3555252"/>
              <a:gd name="connsiteX69" fmla="*/ 3332166 w 3475177"/>
              <a:gd name="connsiteY69" fmla="*/ 1747115 h 3555252"/>
              <a:gd name="connsiteX70" fmla="*/ 3324156 w 3475177"/>
              <a:gd name="connsiteY70" fmla="*/ 1905727 h 3555252"/>
              <a:gd name="connsiteX71" fmla="*/ 3303087 w 3475177"/>
              <a:gd name="connsiteY71" fmla="*/ 2043782 h 3555252"/>
              <a:gd name="connsiteX72" fmla="*/ 3306714 w 3475177"/>
              <a:gd name="connsiteY72" fmla="*/ 2051316 h 3555252"/>
              <a:gd name="connsiteX73" fmla="*/ 3334590 w 3475177"/>
              <a:gd name="connsiteY73" fmla="*/ 2121610 h 3555252"/>
              <a:gd name="connsiteX74" fmla="*/ 3064323 w 3475177"/>
              <a:gd name="connsiteY74" fmla="*/ 2687596 h 3555252"/>
              <a:gd name="connsiteX75" fmla="*/ 2597718 w 3475177"/>
              <a:gd name="connsiteY75" fmla="*/ 3104510 h 3555252"/>
              <a:gd name="connsiteX76" fmla="*/ 2008706 w 3475177"/>
              <a:gd name="connsiteY76" fmla="*/ 3308119 h 3555252"/>
              <a:gd name="connsiteX77" fmla="*/ 1389396 w 3475177"/>
              <a:gd name="connsiteY77" fmla="*/ 3269336 h 3555252"/>
              <a:gd name="connsiteX78" fmla="*/ 835530 w 3475177"/>
              <a:gd name="connsiteY78" fmla="*/ 2994221 h 3555252"/>
              <a:gd name="connsiteX79" fmla="*/ 431948 w 3475177"/>
              <a:gd name="connsiteY79" fmla="*/ 2528828 h 3555252"/>
              <a:gd name="connsiteX80" fmla="*/ 240459 w 3475177"/>
              <a:gd name="connsiteY80" fmla="*/ 1945876 h 3555252"/>
              <a:gd name="connsiteX81" fmla="*/ 237747 w 3475177"/>
              <a:gd name="connsiteY81" fmla="*/ 1906951 h 3555252"/>
              <a:gd name="connsiteX82" fmla="*/ 237562 w 3475177"/>
              <a:gd name="connsiteY82" fmla="*/ 1905727 h 3555252"/>
              <a:gd name="connsiteX83" fmla="*/ 237293 w 3475177"/>
              <a:gd name="connsiteY83" fmla="*/ 1900425 h 3555252"/>
              <a:gd name="connsiteX84" fmla="*/ 229778 w 3475177"/>
              <a:gd name="connsiteY84" fmla="*/ 1792526 h 3555252"/>
              <a:gd name="connsiteX85" fmla="*/ 230518 w 3475177"/>
              <a:gd name="connsiteY85" fmla="*/ 1766237 h 3555252"/>
              <a:gd name="connsiteX86" fmla="*/ 229552 w 3475177"/>
              <a:gd name="connsiteY86" fmla="*/ 1747115 h 3555252"/>
              <a:gd name="connsiteX87" fmla="*/ 232943 w 3475177"/>
              <a:gd name="connsiteY87" fmla="*/ 1679963 h 3555252"/>
              <a:gd name="connsiteX88" fmla="*/ 234096 w 3475177"/>
              <a:gd name="connsiteY88" fmla="*/ 1638948 h 3555252"/>
              <a:gd name="connsiteX89" fmla="*/ 235621 w 3475177"/>
              <a:gd name="connsiteY89" fmla="*/ 1626932 h 3555252"/>
              <a:gd name="connsiteX90" fmla="*/ 237562 w 3475177"/>
              <a:gd name="connsiteY90" fmla="*/ 1588503 h 3555252"/>
              <a:gd name="connsiteX91" fmla="*/ 1780859 w 3475177"/>
              <a:gd name="connsiteY91" fmla="*/ 195807 h 3555252"/>
              <a:gd name="connsiteX92" fmla="*/ 1047623 w 3475177"/>
              <a:gd name="connsiteY92" fmla="*/ 143693 h 3555252"/>
              <a:gd name="connsiteX93" fmla="*/ 879162 w 3475177"/>
              <a:gd name="connsiteY93" fmla="*/ 263676 h 3555252"/>
              <a:gd name="connsiteX94" fmla="*/ 549509 w 3475177"/>
              <a:gd name="connsiteY94" fmla="*/ 523036 h 3555252"/>
              <a:gd name="connsiteX95" fmla="*/ 291361 w 3475177"/>
              <a:gd name="connsiteY95" fmla="*/ 852689 h 3555252"/>
              <a:gd name="connsiteX96" fmla="*/ 119263 w 3475177"/>
              <a:gd name="connsiteY96" fmla="*/ 1235668 h 3555252"/>
              <a:gd name="connsiteX97" fmla="*/ 45334 w 3475177"/>
              <a:gd name="connsiteY97" fmla="*/ 1647734 h 3555252"/>
              <a:gd name="connsiteX98" fmla="*/ 70785 w 3475177"/>
              <a:gd name="connsiteY98" fmla="*/ 2065861 h 3555252"/>
              <a:gd name="connsiteX99" fmla="*/ 92600 w 3475177"/>
              <a:gd name="connsiteY99" fmla="*/ 2168877 h 3555252"/>
              <a:gd name="connsiteX100" fmla="*/ 105932 w 3475177"/>
              <a:gd name="connsiteY100" fmla="*/ 2219779 h 3555252"/>
              <a:gd name="connsiteX101" fmla="*/ 120476 w 3475177"/>
              <a:gd name="connsiteY101" fmla="*/ 2270682 h 3555252"/>
              <a:gd name="connsiteX102" fmla="*/ 195617 w 3475177"/>
              <a:gd name="connsiteY102" fmla="*/ 2467019 h 3555252"/>
              <a:gd name="connsiteX103" fmla="*/ 293785 w 3475177"/>
              <a:gd name="connsiteY103" fmla="*/ 2652449 h 3555252"/>
              <a:gd name="connsiteX104" fmla="*/ 413770 w 3475177"/>
              <a:gd name="connsiteY104" fmla="*/ 2824548 h 3555252"/>
              <a:gd name="connsiteX105" fmla="*/ 553144 w 3475177"/>
              <a:gd name="connsiteY105" fmla="*/ 2982102 h 3555252"/>
              <a:gd name="connsiteX106" fmla="*/ 710699 w 3475177"/>
              <a:gd name="connsiteY106" fmla="*/ 3120266 h 3555252"/>
              <a:gd name="connsiteX107" fmla="*/ 882797 w 3475177"/>
              <a:gd name="connsiteY107" fmla="*/ 3240249 h 3555252"/>
              <a:gd name="connsiteX108" fmla="*/ 928851 w 3475177"/>
              <a:gd name="connsiteY108" fmla="*/ 3266912 h 3555252"/>
              <a:gd name="connsiteX109" fmla="*/ 951879 w 3475177"/>
              <a:gd name="connsiteY109" fmla="*/ 3280245 h 3555252"/>
              <a:gd name="connsiteX110" fmla="*/ 974906 w 3475177"/>
              <a:gd name="connsiteY110" fmla="*/ 3292364 h 3555252"/>
              <a:gd name="connsiteX111" fmla="*/ 1022173 w 3475177"/>
              <a:gd name="connsiteY111" fmla="*/ 3316603 h 3555252"/>
              <a:gd name="connsiteX112" fmla="*/ 1069439 w 3475177"/>
              <a:gd name="connsiteY112" fmla="*/ 3338419 h 3555252"/>
              <a:gd name="connsiteX113" fmla="*/ 1265776 w 3475177"/>
              <a:gd name="connsiteY113" fmla="*/ 3413560 h 3555252"/>
              <a:gd name="connsiteX114" fmla="*/ 1470598 w 3475177"/>
              <a:gd name="connsiteY114" fmla="*/ 3463250 h 3555252"/>
              <a:gd name="connsiteX115" fmla="*/ 2300789 w 3475177"/>
              <a:gd name="connsiteY115" fmla="*/ 3412348 h 3555252"/>
              <a:gd name="connsiteX116" fmla="*/ 2682556 w 3475177"/>
              <a:gd name="connsiteY116" fmla="*/ 3239038 h 3555252"/>
              <a:gd name="connsiteX117" fmla="*/ 3012209 w 3475177"/>
              <a:gd name="connsiteY117" fmla="*/ 2979679 h 3555252"/>
              <a:gd name="connsiteX118" fmla="*/ 3270355 w 3475177"/>
              <a:gd name="connsiteY118" fmla="*/ 2650026 h 3555252"/>
              <a:gd name="connsiteX119" fmla="*/ 3442454 w 3475177"/>
              <a:gd name="connsiteY119" fmla="*/ 2267046 h 3555252"/>
              <a:gd name="connsiteX120" fmla="*/ 3475177 w 3475177"/>
              <a:gd name="connsiteY120" fmla="*/ 2428236 h 3555252"/>
              <a:gd name="connsiteX121" fmla="*/ 3430334 w 3475177"/>
              <a:gd name="connsiteY121" fmla="*/ 2530041 h 3555252"/>
              <a:gd name="connsiteX122" fmla="*/ 3404884 w 3475177"/>
              <a:gd name="connsiteY122" fmla="*/ 2579732 h 3555252"/>
              <a:gd name="connsiteX123" fmla="*/ 3378220 w 3475177"/>
              <a:gd name="connsiteY123" fmla="*/ 2628210 h 3555252"/>
              <a:gd name="connsiteX124" fmla="*/ 3321258 w 3475177"/>
              <a:gd name="connsiteY124" fmla="*/ 2722743 h 3555252"/>
              <a:gd name="connsiteX125" fmla="*/ 3290959 w 3475177"/>
              <a:gd name="connsiteY125" fmla="*/ 2768798 h 3555252"/>
              <a:gd name="connsiteX126" fmla="*/ 3258236 w 3475177"/>
              <a:gd name="connsiteY126" fmla="*/ 2813639 h 3555252"/>
              <a:gd name="connsiteX127" fmla="*/ 2955246 w 3475177"/>
              <a:gd name="connsiteY127" fmla="*/ 3136021 h 3555252"/>
              <a:gd name="connsiteX128" fmla="*/ 2166262 w 3475177"/>
              <a:gd name="connsiteY128" fmla="*/ 3517789 h 3555252"/>
              <a:gd name="connsiteX129" fmla="*/ 1728744 w 3475177"/>
              <a:gd name="connsiteY129" fmla="*/ 3554147 h 3555252"/>
              <a:gd name="connsiteX130" fmla="*/ 1509380 w 3475177"/>
              <a:gd name="connsiteY130" fmla="*/ 3533543 h 3555252"/>
              <a:gd name="connsiteX131" fmla="*/ 1454841 w 3475177"/>
              <a:gd name="connsiteY131" fmla="*/ 3523848 h 3555252"/>
              <a:gd name="connsiteX132" fmla="*/ 1401515 w 3475177"/>
              <a:gd name="connsiteY132" fmla="*/ 3512941 h 3555252"/>
              <a:gd name="connsiteX133" fmla="*/ 1294863 w 3475177"/>
              <a:gd name="connsiteY133" fmla="*/ 3485065 h 3555252"/>
              <a:gd name="connsiteX134" fmla="*/ 1242749 w 3475177"/>
              <a:gd name="connsiteY134" fmla="*/ 3469310 h 3555252"/>
              <a:gd name="connsiteX135" fmla="*/ 1190634 w 3475177"/>
              <a:gd name="connsiteY135" fmla="*/ 3451130 h 3555252"/>
              <a:gd name="connsiteX136" fmla="*/ 1087619 w 3475177"/>
              <a:gd name="connsiteY136" fmla="*/ 3411136 h 3555252"/>
              <a:gd name="connsiteX137" fmla="*/ 1037928 w 3475177"/>
              <a:gd name="connsiteY137" fmla="*/ 3388108 h 3555252"/>
              <a:gd name="connsiteX138" fmla="*/ 988238 w 3475177"/>
              <a:gd name="connsiteY138" fmla="*/ 3363869 h 3555252"/>
              <a:gd name="connsiteX139" fmla="*/ 891281 w 3475177"/>
              <a:gd name="connsiteY139" fmla="*/ 3311755 h 3555252"/>
              <a:gd name="connsiteX140" fmla="*/ 844014 w 3475177"/>
              <a:gd name="connsiteY140" fmla="*/ 3283880 h 3555252"/>
              <a:gd name="connsiteX141" fmla="*/ 797960 w 3475177"/>
              <a:gd name="connsiteY141" fmla="*/ 3253581 h 3555252"/>
              <a:gd name="connsiteX142" fmla="*/ 774933 w 3475177"/>
              <a:gd name="connsiteY142" fmla="*/ 3239038 h 3555252"/>
              <a:gd name="connsiteX143" fmla="*/ 753118 w 3475177"/>
              <a:gd name="connsiteY143" fmla="*/ 3223282 h 3555252"/>
              <a:gd name="connsiteX144" fmla="*/ 708275 w 3475177"/>
              <a:gd name="connsiteY144" fmla="*/ 3190560 h 3555252"/>
              <a:gd name="connsiteX145" fmla="*/ 542237 w 3475177"/>
              <a:gd name="connsiteY145" fmla="*/ 3047548 h 3555252"/>
              <a:gd name="connsiteX146" fmla="*/ 394378 w 3475177"/>
              <a:gd name="connsiteY146" fmla="*/ 2886357 h 3555252"/>
              <a:gd name="connsiteX147" fmla="*/ 268335 w 3475177"/>
              <a:gd name="connsiteY147" fmla="*/ 2708200 h 3555252"/>
              <a:gd name="connsiteX148" fmla="*/ 213796 w 3475177"/>
              <a:gd name="connsiteY148" fmla="*/ 2613667 h 3555252"/>
              <a:gd name="connsiteX149" fmla="*/ 188345 w 3475177"/>
              <a:gd name="connsiteY149" fmla="*/ 2565188 h 3555252"/>
              <a:gd name="connsiteX150" fmla="*/ 164106 w 3475177"/>
              <a:gd name="connsiteY150" fmla="*/ 2516710 h 3555252"/>
              <a:gd name="connsiteX151" fmla="*/ 142291 w 3475177"/>
              <a:gd name="connsiteY151" fmla="*/ 2467019 h 3555252"/>
              <a:gd name="connsiteX152" fmla="*/ 131383 w 3475177"/>
              <a:gd name="connsiteY152" fmla="*/ 2441568 h 3555252"/>
              <a:gd name="connsiteX153" fmla="*/ 121687 w 3475177"/>
              <a:gd name="connsiteY153" fmla="*/ 2416117 h 3555252"/>
              <a:gd name="connsiteX154" fmla="*/ 102296 w 3475177"/>
              <a:gd name="connsiteY154" fmla="*/ 2365214 h 3555252"/>
              <a:gd name="connsiteX155" fmla="*/ 85328 w 3475177"/>
              <a:gd name="connsiteY155" fmla="*/ 2313101 h 3555252"/>
              <a:gd name="connsiteX156" fmla="*/ 55030 w 3475177"/>
              <a:gd name="connsiteY156" fmla="*/ 2208872 h 3555252"/>
              <a:gd name="connsiteX157" fmla="*/ 42910 w 3475177"/>
              <a:gd name="connsiteY157" fmla="*/ 2155546 h 3555252"/>
              <a:gd name="connsiteX158" fmla="*/ 32002 w 3475177"/>
              <a:gd name="connsiteY158" fmla="*/ 2102220 h 3555252"/>
              <a:gd name="connsiteX159" fmla="*/ 4128 w 3475177"/>
              <a:gd name="connsiteY159" fmla="*/ 1886491 h 3555252"/>
              <a:gd name="connsiteX160" fmla="*/ 27154 w 3475177"/>
              <a:gd name="connsiteY160" fmla="*/ 1453821 h 3555252"/>
              <a:gd name="connsiteX161" fmla="*/ 36850 w 3475177"/>
              <a:gd name="connsiteY161" fmla="*/ 1400495 h 3555252"/>
              <a:gd name="connsiteX162" fmla="*/ 48969 w 3475177"/>
              <a:gd name="connsiteY162" fmla="*/ 1347168 h 3555252"/>
              <a:gd name="connsiteX163" fmla="*/ 62302 w 3475177"/>
              <a:gd name="connsiteY163" fmla="*/ 1295055 h 3555252"/>
              <a:gd name="connsiteX164" fmla="*/ 78056 w 3475177"/>
              <a:gd name="connsiteY164" fmla="*/ 1242940 h 3555252"/>
              <a:gd name="connsiteX165" fmla="*/ 85328 w 3475177"/>
              <a:gd name="connsiteY165" fmla="*/ 1217489 h 3555252"/>
              <a:gd name="connsiteX166" fmla="*/ 93813 w 3475177"/>
              <a:gd name="connsiteY166" fmla="*/ 1190826 h 3555252"/>
              <a:gd name="connsiteX167" fmla="*/ 111991 w 3475177"/>
              <a:gd name="connsiteY167" fmla="*/ 1139924 h 3555252"/>
              <a:gd name="connsiteX168" fmla="*/ 132595 w 3475177"/>
              <a:gd name="connsiteY168" fmla="*/ 1089022 h 3555252"/>
              <a:gd name="connsiteX169" fmla="*/ 153198 w 3475177"/>
              <a:gd name="connsiteY169" fmla="*/ 1039331 h 3555252"/>
              <a:gd name="connsiteX170" fmla="*/ 200465 w 3475177"/>
              <a:gd name="connsiteY170" fmla="*/ 942374 h 3555252"/>
              <a:gd name="connsiteX171" fmla="*/ 225915 w 3475177"/>
              <a:gd name="connsiteY171" fmla="*/ 895108 h 3555252"/>
              <a:gd name="connsiteX172" fmla="*/ 253791 w 3475177"/>
              <a:gd name="connsiteY172" fmla="*/ 847841 h 3555252"/>
              <a:gd name="connsiteX173" fmla="*/ 282878 w 3475177"/>
              <a:gd name="connsiteY173" fmla="*/ 801787 h 3555252"/>
              <a:gd name="connsiteX174" fmla="*/ 311965 w 3475177"/>
              <a:gd name="connsiteY174" fmla="*/ 756945 h 3555252"/>
              <a:gd name="connsiteX175" fmla="*/ 343476 w 3475177"/>
              <a:gd name="connsiteY175" fmla="*/ 713314 h 3555252"/>
              <a:gd name="connsiteX176" fmla="*/ 376198 w 3475177"/>
              <a:gd name="connsiteY176" fmla="*/ 669684 h 3555252"/>
              <a:gd name="connsiteX177" fmla="*/ 679188 w 3475177"/>
              <a:gd name="connsiteY177" fmla="*/ 365481 h 3555252"/>
              <a:gd name="connsiteX178" fmla="*/ 1047623 w 3475177"/>
              <a:gd name="connsiteY178" fmla="*/ 143693 h 3555252"/>
              <a:gd name="connsiteX179" fmla="*/ 2391686 w 3475177"/>
              <a:gd name="connsiteY179" fmla="*/ 138845 h 3555252"/>
              <a:gd name="connsiteX180" fmla="*/ 2458343 w 3475177"/>
              <a:gd name="connsiteY180" fmla="*/ 158237 h 3555252"/>
              <a:gd name="connsiteX181" fmla="*/ 2525002 w 3475177"/>
              <a:gd name="connsiteY181" fmla="*/ 181263 h 3555252"/>
              <a:gd name="connsiteX182" fmla="*/ 3061899 w 3475177"/>
              <a:gd name="connsiteY182" fmla="*/ 584846 h 3555252"/>
              <a:gd name="connsiteX183" fmla="*/ 3024329 w 3475177"/>
              <a:gd name="connsiteY183" fmla="*/ 550912 h 3555252"/>
              <a:gd name="connsiteX184" fmla="*/ 2985546 w 3475177"/>
              <a:gd name="connsiteY184" fmla="*/ 518188 h 3555252"/>
              <a:gd name="connsiteX185" fmla="*/ 2391686 w 3475177"/>
              <a:gd name="connsiteY185" fmla="*/ 138845 h 3555252"/>
              <a:gd name="connsiteX186" fmla="*/ 2031734 w 3475177"/>
              <a:gd name="connsiteY186" fmla="*/ 136421 h 3555252"/>
              <a:gd name="connsiteX187" fmla="*/ 2059608 w 3475177"/>
              <a:gd name="connsiteY187" fmla="*/ 136421 h 3555252"/>
              <a:gd name="connsiteX188" fmla="*/ 2110510 w 3475177"/>
              <a:gd name="connsiteY188" fmla="*/ 146117 h 3555252"/>
              <a:gd name="connsiteX189" fmla="*/ 2161413 w 3475177"/>
              <a:gd name="connsiteY189" fmla="*/ 158237 h 3555252"/>
              <a:gd name="connsiteX190" fmla="*/ 2186864 w 3475177"/>
              <a:gd name="connsiteY190" fmla="*/ 164296 h 3555252"/>
              <a:gd name="connsiteX191" fmla="*/ 2212315 w 3475177"/>
              <a:gd name="connsiteY191" fmla="*/ 171567 h 3555252"/>
              <a:gd name="connsiteX192" fmla="*/ 2262006 w 3475177"/>
              <a:gd name="connsiteY192" fmla="*/ 186111 h 3555252"/>
              <a:gd name="connsiteX193" fmla="*/ 2455919 w 3475177"/>
              <a:gd name="connsiteY193" fmla="*/ 262465 h 3555252"/>
              <a:gd name="connsiteX194" fmla="*/ 2807387 w 3475177"/>
              <a:gd name="connsiteY194" fmla="*/ 485466 h 3555252"/>
              <a:gd name="connsiteX195" fmla="*/ 2780724 w 3475177"/>
              <a:gd name="connsiteY195" fmla="*/ 472134 h 3555252"/>
              <a:gd name="connsiteX196" fmla="*/ 2768605 w 3475177"/>
              <a:gd name="connsiteY196" fmla="*/ 464862 h 3555252"/>
              <a:gd name="connsiteX197" fmla="*/ 1949321 w 3475177"/>
              <a:gd name="connsiteY197" fmla="*/ 137633 h 3555252"/>
              <a:gd name="connsiteX198" fmla="*/ 2003858 w 3475177"/>
              <a:gd name="connsiteY198" fmla="*/ 137633 h 3555252"/>
              <a:gd name="connsiteX199" fmla="*/ 1780858 w 3475177"/>
              <a:gd name="connsiteY199" fmla="*/ 103698 h 3555252"/>
              <a:gd name="connsiteX200" fmla="*/ 1715412 w 3475177"/>
              <a:gd name="connsiteY200" fmla="*/ 113393 h 3555252"/>
              <a:gd name="connsiteX201" fmla="*/ 1698445 w 3475177"/>
              <a:gd name="connsiteY201" fmla="*/ 115817 h 3555252"/>
              <a:gd name="connsiteX202" fmla="*/ 1681477 w 3475177"/>
              <a:gd name="connsiteY202" fmla="*/ 119453 h 3555252"/>
              <a:gd name="connsiteX203" fmla="*/ 1648755 w 3475177"/>
              <a:gd name="connsiteY203" fmla="*/ 126724 h 3555252"/>
              <a:gd name="connsiteX204" fmla="*/ 1086406 w 3475177"/>
              <a:gd name="connsiteY204" fmla="*/ 277007 h 3555252"/>
              <a:gd name="connsiteX205" fmla="*/ 613742 w 3475177"/>
              <a:gd name="connsiteY205" fmla="*/ 615145 h 3555252"/>
              <a:gd name="connsiteX206" fmla="*/ 796747 w 3475177"/>
              <a:gd name="connsiteY206" fmla="*/ 416383 h 3555252"/>
              <a:gd name="connsiteX207" fmla="*/ 1020960 w 3475177"/>
              <a:gd name="connsiteY207" fmla="*/ 279431 h 3555252"/>
              <a:gd name="connsiteX208" fmla="*/ 1140944 w 3475177"/>
              <a:gd name="connsiteY208" fmla="*/ 224894 h 3555252"/>
              <a:gd name="connsiteX209" fmla="*/ 1202754 w 3475177"/>
              <a:gd name="connsiteY209" fmla="*/ 201866 h 3555252"/>
              <a:gd name="connsiteX210" fmla="*/ 1264563 w 3475177"/>
              <a:gd name="connsiteY210" fmla="*/ 181263 h 3555252"/>
              <a:gd name="connsiteX211" fmla="*/ 1520287 w 3475177"/>
              <a:gd name="connsiteY211" fmla="*/ 121876 h 3555252"/>
              <a:gd name="connsiteX212" fmla="*/ 1780858 w 3475177"/>
              <a:gd name="connsiteY212" fmla="*/ 103698 h 3555252"/>
              <a:gd name="connsiteX213" fmla="*/ 1733611 w 3475177"/>
              <a:gd name="connsiteY213" fmla="*/ 284 h 3555252"/>
              <a:gd name="connsiteX214" fmla="*/ 2269278 w 3475177"/>
              <a:gd name="connsiteY214" fmla="*/ 73399 h 3555252"/>
              <a:gd name="connsiteX215" fmla="*/ 2224436 w 3475177"/>
              <a:gd name="connsiteY215" fmla="*/ 66128 h 3555252"/>
              <a:gd name="connsiteX216" fmla="*/ 2177169 w 3475177"/>
              <a:gd name="connsiteY216" fmla="*/ 61280 h 3555252"/>
              <a:gd name="connsiteX217" fmla="*/ 2051125 w 3475177"/>
              <a:gd name="connsiteY217" fmla="*/ 35828 h 3555252"/>
              <a:gd name="connsiteX218" fmla="*/ 1986892 w 3475177"/>
              <a:gd name="connsiteY218" fmla="*/ 27345 h 3555252"/>
              <a:gd name="connsiteX219" fmla="*/ 1922658 w 3475177"/>
              <a:gd name="connsiteY219" fmla="*/ 21285 h 3555252"/>
              <a:gd name="connsiteX220" fmla="*/ 1858424 w 3475177"/>
              <a:gd name="connsiteY220" fmla="*/ 16437 h 3555252"/>
              <a:gd name="connsiteX221" fmla="*/ 1794190 w 3475177"/>
              <a:gd name="connsiteY221" fmla="*/ 14013 h 3555252"/>
              <a:gd name="connsiteX222" fmla="*/ 1729957 w 3475177"/>
              <a:gd name="connsiteY222" fmla="*/ 15225 h 3555252"/>
              <a:gd name="connsiteX223" fmla="*/ 1697233 w 3475177"/>
              <a:gd name="connsiteY223" fmla="*/ 16437 h 3555252"/>
              <a:gd name="connsiteX224" fmla="*/ 1665722 w 3475177"/>
              <a:gd name="connsiteY224" fmla="*/ 18861 h 3555252"/>
              <a:gd name="connsiteX225" fmla="*/ 1162760 w 3475177"/>
              <a:gd name="connsiteY225" fmla="*/ 125513 h 3555252"/>
              <a:gd name="connsiteX226" fmla="*/ 1185787 w 3475177"/>
              <a:gd name="connsiteY226" fmla="*/ 113393 h 3555252"/>
              <a:gd name="connsiteX227" fmla="*/ 1203967 w 3475177"/>
              <a:gd name="connsiteY227" fmla="*/ 104910 h 3555252"/>
              <a:gd name="connsiteX228" fmla="*/ 1250021 w 3475177"/>
              <a:gd name="connsiteY228" fmla="*/ 84306 h 3555252"/>
              <a:gd name="connsiteX229" fmla="*/ 1290015 w 3475177"/>
              <a:gd name="connsiteY229" fmla="*/ 69763 h 3555252"/>
              <a:gd name="connsiteX230" fmla="*/ 1349402 w 3475177"/>
              <a:gd name="connsiteY230" fmla="*/ 51584 h 3555252"/>
              <a:gd name="connsiteX231" fmla="*/ 1435450 w 3475177"/>
              <a:gd name="connsiteY231" fmla="*/ 30980 h 3555252"/>
              <a:gd name="connsiteX232" fmla="*/ 1489989 w 3475177"/>
              <a:gd name="connsiteY232" fmla="*/ 21285 h 3555252"/>
              <a:gd name="connsiteX233" fmla="*/ 1520287 w 3475177"/>
              <a:gd name="connsiteY233" fmla="*/ 16437 h 3555252"/>
              <a:gd name="connsiteX234" fmla="*/ 1553011 w 3475177"/>
              <a:gd name="connsiteY234" fmla="*/ 12801 h 3555252"/>
              <a:gd name="connsiteX235" fmla="*/ 1733611 w 3475177"/>
              <a:gd name="connsiteY235" fmla="*/ 284 h 3555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3475177" h="3555252">
                <a:moveTo>
                  <a:pt x="3249753" y="1073266"/>
                </a:moveTo>
                <a:cubicBezTo>
                  <a:pt x="3249753" y="1073266"/>
                  <a:pt x="3250964" y="1073266"/>
                  <a:pt x="3250964" y="1073266"/>
                </a:cubicBezTo>
                <a:cubicBezTo>
                  <a:pt x="3259448" y="1092657"/>
                  <a:pt x="3267932" y="1110836"/>
                  <a:pt x="3275203" y="1131440"/>
                </a:cubicBezTo>
                <a:cubicBezTo>
                  <a:pt x="3267932" y="1110836"/>
                  <a:pt x="3258236" y="1092657"/>
                  <a:pt x="3249753" y="1073266"/>
                </a:cubicBezTo>
                <a:close/>
                <a:moveTo>
                  <a:pt x="3346710" y="1030848"/>
                </a:moveTo>
                <a:cubicBezTo>
                  <a:pt x="3346710" y="1030848"/>
                  <a:pt x="3347921" y="1030848"/>
                  <a:pt x="3347921" y="1030848"/>
                </a:cubicBezTo>
                <a:cubicBezTo>
                  <a:pt x="3356405" y="1051450"/>
                  <a:pt x="3366101" y="1070842"/>
                  <a:pt x="3373373" y="1092657"/>
                </a:cubicBezTo>
                <a:cubicBezTo>
                  <a:pt x="3366101" y="1070842"/>
                  <a:pt x="3355193" y="1051450"/>
                  <a:pt x="3346710" y="1030848"/>
                </a:cubicBezTo>
                <a:close/>
                <a:moveTo>
                  <a:pt x="3150151" y="887586"/>
                </a:moveTo>
                <a:lnTo>
                  <a:pt x="3167338" y="913287"/>
                </a:lnTo>
                <a:cubicBezTo>
                  <a:pt x="3167338" y="913287"/>
                  <a:pt x="3166127" y="913287"/>
                  <a:pt x="3166127" y="913287"/>
                </a:cubicBezTo>
                <a:close/>
                <a:moveTo>
                  <a:pt x="3110897" y="828890"/>
                </a:moveTo>
                <a:lnTo>
                  <a:pt x="3123708" y="846628"/>
                </a:lnTo>
                <a:lnTo>
                  <a:pt x="3138251" y="868444"/>
                </a:lnTo>
                <a:lnTo>
                  <a:pt x="3150151" y="887586"/>
                </a:lnTo>
                <a:close/>
                <a:moveTo>
                  <a:pt x="486486" y="719373"/>
                </a:moveTo>
                <a:cubicBezTo>
                  <a:pt x="478003" y="735128"/>
                  <a:pt x="469518" y="749672"/>
                  <a:pt x="462247" y="763004"/>
                </a:cubicBezTo>
                <a:cubicBezTo>
                  <a:pt x="454975" y="778759"/>
                  <a:pt x="446492" y="793302"/>
                  <a:pt x="439220" y="809058"/>
                </a:cubicBezTo>
                <a:lnTo>
                  <a:pt x="428312" y="832085"/>
                </a:lnTo>
                <a:lnTo>
                  <a:pt x="417405" y="855113"/>
                </a:lnTo>
                <a:cubicBezTo>
                  <a:pt x="410133" y="870868"/>
                  <a:pt x="404073" y="886624"/>
                  <a:pt x="396801" y="902378"/>
                </a:cubicBezTo>
                <a:cubicBezTo>
                  <a:pt x="275605" y="1102353"/>
                  <a:pt x="198040" y="1328988"/>
                  <a:pt x="171377" y="1561685"/>
                </a:cubicBezTo>
                <a:cubicBezTo>
                  <a:pt x="158046" y="1678033"/>
                  <a:pt x="156833" y="1795593"/>
                  <a:pt x="168953" y="1911942"/>
                </a:cubicBezTo>
                <a:cubicBezTo>
                  <a:pt x="179861" y="2028290"/>
                  <a:pt x="205311" y="2143425"/>
                  <a:pt x="241670" y="2254925"/>
                </a:cubicBezTo>
                <a:cubicBezTo>
                  <a:pt x="314388" y="2476715"/>
                  <a:pt x="436796" y="2682748"/>
                  <a:pt x="596775" y="2853633"/>
                </a:cubicBezTo>
                <a:cubicBezTo>
                  <a:pt x="756753" y="3024520"/>
                  <a:pt x="953091" y="3161471"/>
                  <a:pt x="1170031" y="3248732"/>
                </a:cubicBezTo>
                <a:cubicBezTo>
                  <a:pt x="1385759" y="3337206"/>
                  <a:pt x="1622092" y="3377200"/>
                  <a:pt x="1856000" y="3366293"/>
                </a:cubicBezTo>
                <a:cubicBezTo>
                  <a:pt x="2089908" y="3356597"/>
                  <a:pt x="2321391" y="3293575"/>
                  <a:pt x="2528637" y="3185710"/>
                </a:cubicBezTo>
                <a:cubicBezTo>
                  <a:pt x="2735881" y="3079058"/>
                  <a:pt x="2920100" y="2925140"/>
                  <a:pt x="3063111" y="2739709"/>
                </a:cubicBezTo>
                <a:cubicBezTo>
                  <a:pt x="3207334" y="2555491"/>
                  <a:pt x="3310351" y="2338551"/>
                  <a:pt x="3362464" y="2110703"/>
                </a:cubicBezTo>
                <a:cubicBezTo>
                  <a:pt x="3380644" y="2159181"/>
                  <a:pt x="3395188" y="2208871"/>
                  <a:pt x="3409730" y="2260986"/>
                </a:cubicBezTo>
                <a:cubicBezTo>
                  <a:pt x="3332166" y="2497317"/>
                  <a:pt x="3202486" y="2717894"/>
                  <a:pt x="3031600" y="2898477"/>
                </a:cubicBezTo>
                <a:cubicBezTo>
                  <a:pt x="2861926" y="3079058"/>
                  <a:pt x="2652257" y="3223282"/>
                  <a:pt x="2421984" y="3314178"/>
                </a:cubicBezTo>
                <a:cubicBezTo>
                  <a:pt x="2191712" y="3406287"/>
                  <a:pt x="1942049" y="3446282"/>
                  <a:pt x="1696021" y="3431739"/>
                </a:cubicBezTo>
                <a:cubicBezTo>
                  <a:pt x="1449994" y="3417195"/>
                  <a:pt x="1207602" y="3348113"/>
                  <a:pt x="991873" y="3230554"/>
                </a:cubicBezTo>
                <a:cubicBezTo>
                  <a:pt x="774932" y="3114205"/>
                  <a:pt x="587079" y="2948166"/>
                  <a:pt x="441644" y="2751829"/>
                </a:cubicBezTo>
                <a:cubicBezTo>
                  <a:pt x="297420" y="2555491"/>
                  <a:pt x="195616" y="2326432"/>
                  <a:pt x="148350" y="2087675"/>
                </a:cubicBezTo>
                <a:cubicBezTo>
                  <a:pt x="101083" y="1847707"/>
                  <a:pt x="107143" y="1600467"/>
                  <a:pt x="165317" y="1364136"/>
                </a:cubicBezTo>
                <a:cubicBezTo>
                  <a:pt x="194405" y="1246575"/>
                  <a:pt x="235611" y="1131440"/>
                  <a:pt x="290149" y="1023575"/>
                </a:cubicBezTo>
                <a:cubicBezTo>
                  <a:pt x="344687" y="915711"/>
                  <a:pt x="410133" y="812694"/>
                  <a:pt x="486486" y="719373"/>
                </a:cubicBezTo>
                <a:close/>
                <a:moveTo>
                  <a:pt x="3090986" y="629688"/>
                </a:moveTo>
                <a:cubicBezTo>
                  <a:pt x="3093410" y="630900"/>
                  <a:pt x="3095833" y="632112"/>
                  <a:pt x="3098257" y="633323"/>
                </a:cubicBezTo>
                <a:cubicBezTo>
                  <a:pt x="3100681" y="635747"/>
                  <a:pt x="3104317" y="636960"/>
                  <a:pt x="3106740" y="638171"/>
                </a:cubicBezTo>
                <a:cubicBezTo>
                  <a:pt x="3118860" y="651503"/>
                  <a:pt x="3129768" y="666047"/>
                  <a:pt x="3140675" y="680591"/>
                </a:cubicBezTo>
                <a:cubicBezTo>
                  <a:pt x="3151584" y="695134"/>
                  <a:pt x="3163703" y="709678"/>
                  <a:pt x="3173399" y="724221"/>
                </a:cubicBezTo>
                <a:cubicBezTo>
                  <a:pt x="3186730" y="743612"/>
                  <a:pt x="3201273" y="764215"/>
                  <a:pt x="3214605" y="784819"/>
                </a:cubicBezTo>
                <a:cubicBezTo>
                  <a:pt x="3231573" y="811482"/>
                  <a:pt x="3248540" y="836933"/>
                  <a:pt x="3263084" y="863596"/>
                </a:cubicBezTo>
                <a:lnTo>
                  <a:pt x="3286110" y="904802"/>
                </a:lnTo>
                <a:lnTo>
                  <a:pt x="3297019" y="925406"/>
                </a:lnTo>
                <a:lnTo>
                  <a:pt x="3306714" y="946009"/>
                </a:lnTo>
                <a:cubicBezTo>
                  <a:pt x="3305502" y="946009"/>
                  <a:pt x="3305502" y="944798"/>
                  <a:pt x="3304290" y="944798"/>
                </a:cubicBezTo>
                <a:cubicBezTo>
                  <a:pt x="3297019" y="930254"/>
                  <a:pt x="3289747" y="916922"/>
                  <a:pt x="3281262" y="902378"/>
                </a:cubicBezTo>
                <a:lnTo>
                  <a:pt x="3257023" y="859961"/>
                </a:lnTo>
                <a:cubicBezTo>
                  <a:pt x="3240056" y="832085"/>
                  <a:pt x="3223088" y="804210"/>
                  <a:pt x="3204910" y="777547"/>
                </a:cubicBezTo>
                <a:lnTo>
                  <a:pt x="3163703" y="720585"/>
                </a:lnTo>
                <a:cubicBezTo>
                  <a:pt x="3152795" y="704830"/>
                  <a:pt x="3140675" y="690286"/>
                  <a:pt x="3128556" y="674530"/>
                </a:cubicBezTo>
                <a:lnTo>
                  <a:pt x="3110377" y="651503"/>
                </a:lnTo>
                <a:close/>
                <a:moveTo>
                  <a:pt x="2901920" y="583634"/>
                </a:moveTo>
                <a:cubicBezTo>
                  <a:pt x="2907979" y="586058"/>
                  <a:pt x="2915251" y="588482"/>
                  <a:pt x="2922523" y="592117"/>
                </a:cubicBezTo>
                <a:cubicBezTo>
                  <a:pt x="2969790" y="639990"/>
                  <a:pt x="3013723" y="690892"/>
                  <a:pt x="3054475" y="744521"/>
                </a:cubicBezTo>
                <a:lnTo>
                  <a:pt x="3110897" y="828890"/>
                </a:lnTo>
                <a:lnTo>
                  <a:pt x="3107953" y="824813"/>
                </a:lnTo>
                <a:lnTo>
                  <a:pt x="3077653" y="781183"/>
                </a:lnTo>
                <a:lnTo>
                  <a:pt x="3044931" y="739976"/>
                </a:lnTo>
                <a:lnTo>
                  <a:pt x="3027964" y="719373"/>
                </a:lnTo>
                <a:lnTo>
                  <a:pt x="3010996" y="698769"/>
                </a:lnTo>
                <a:cubicBezTo>
                  <a:pt x="2998877" y="685438"/>
                  <a:pt x="2987968" y="672106"/>
                  <a:pt x="2975849" y="658775"/>
                </a:cubicBezTo>
                <a:cubicBezTo>
                  <a:pt x="2951610" y="633323"/>
                  <a:pt x="2927371" y="607873"/>
                  <a:pt x="2901920" y="583634"/>
                </a:cubicBezTo>
                <a:close/>
                <a:moveTo>
                  <a:pt x="1780859" y="195807"/>
                </a:moveTo>
                <a:cubicBezTo>
                  <a:pt x="2637621" y="195807"/>
                  <a:pt x="3332166" y="890351"/>
                  <a:pt x="3332166" y="1747115"/>
                </a:cubicBezTo>
                <a:cubicBezTo>
                  <a:pt x="3332166" y="1800663"/>
                  <a:pt x="3329453" y="1853577"/>
                  <a:pt x="3324156" y="1905727"/>
                </a:cubicBezTo>
                <a:lnTo>
                  <a:pt x="3303087" y="2043782"/>
                </a:lnTo>
                <a:lnTo>
                  <a:pt x="3306714" y="2051316"/>
                </a:lnTo>
                <a:cubicBezTo>
                  <a:pt x="3316410" y="2074344"/>
                  <a:pt x="3324893" y="2097371"/>
                  <a:pt x="3334590" y="2121610"/>
                </a:cubicBezTo>
                <a:cubicBezTo>
                  <a:pt x="3283686" y="2326432"/>
                  <a:pt x="3190366" y="2519133"/>
                  <a:pt x="3064323" y="2687596"/>
                </a:cubicBezTo>
                <a:cubicBezTo>
                  <a:pt x="2938279" y="2856058"/>
                  <a:pt x="2778300" y="2999069"/>
                  <a:pt x="2597718" y="3104510"/>
                </a:cubicBezTo>
                <a:cubicBezTo>
                  <a:pt x="2417137" y="3211162"/>
                  <a:pt x="2215951" y="3280243"/>
                  <a:pt x="2008706" y="3308119"/>
                </a:cubicBezTo>
                <a:cubicBezTo>
                  <a:pt x="1801462" y="3335993"/>
                  <a:pt x="1590581" y="3322662"/>
                  <a:pt x="1389396" y="3269336"/>
                </a:cubicBezTo>
                <a:cubicBezTo>
                  <a:pt x="1188211" y="3216010"/>
                  <a:pt x="999145" y="3121477"/>
                  <a:pt x="835530" y="2994221"/>
                </a:cubicBezTo>
                <a:cubicBezTo>
                  <a:pt x="671916" y="2866966"/>
                  <a:pt x="533753" y="2708199"/>
                  <a:pt x="431948" y="2528828"/>
                </a:cubicBezTo>
                <a:cubicBezTo>
                  <a:pt x="330144" y="2349458"/>
                  <a:pt x="264698" y="2149486"/>
                  <a:pt x="240459" y="1945876"/>
                </a:cubicBezTo>
                <a:lnTo>
                  <a:pt x="237747" y="1906951"/>
                </a:lnTo>
                <a:lnTo>
                  <a:pt x="237562" y="1905727"/>
                </a:lnTo>
                <a:lnTo>
                  <a:pt x="237293" y="1900425"/>
                </a:lnTo>
                <a:lnTo>
                  <a:pt x="229778" y="1792526"/>
                </a:lnTo>
                <a:lnTo>
                  <a:pt x="230518" y="1766237"/>
                </a:lnTo>
                <a:lnTo>
                  <a:pt x="229552" y="1747115"/>
                </a:lnTo>
                <a:lnTo>
                  <a:pt x="232943" y="1679963"/>
                </a:lnTo>
                <a:lnTo>
                  <a:pt x="234096" y="1638948"/>
                </a:lnTo>
                <a:lnTo>
                  <a:pt x="235621" y="1626932"/>
                </a:lnTo>
                <a:lnTo>
                  <a:pt x="237562" y="1588503"/>
                </a:lnTo>
                <a:cubicBezTo>
                  <a:pt x="317004" y="806246"/>
                  <a:pt x="977643" y="195807"/>
                  <a:pt x="1780859" y="195807"/>
                </a:cubicBezTo>
                <a:close/>
                <a:moveTo>
                  <a:pt x="1047623" y="143693"/>
                </a:moveTo>
                <a:cubicBezTo>
                  <a:pt x="988238" y="180052"/>
                  <a:pt x="933699" y="220046"/>
                  <a:pt x="879162" y="263676"/>
                </a:cubicBezTo>
                <a:cubicBezTo>
                  <a:pt x="759177" y="337607"/>
                  <a:pt x="648890" y="424868"/>
                  <a:pt x="549509" y="523036"/>
                </a:cubicBezTo>
                <a:cubicBezTo>
                  <a:pt x="451340" y="622417"/>
                  <a:pt x="364079" y="732705"/>
                  <a:pt x="291361" y="852689"/>
                </a:cubicBezTo>
                <a:cubicBezTo>
                  <a:pt x="218644" y="973885"/>
                  <a:pt x="161682" y="1102353"/>
                  <a:pt x="119263" y="1235668"/>
                </a:cubicBezTo>
                <a:cubicBezTo>
                  <a:pt x="79269" y="1368984"/>
                  <a:pt x="53817" y="1508360"/>
                  <a:pt x="45334" y="1647734"/>
                </a:cubicBezTo>
                <a:cubicBezTo>
                  <a:pt x="36850" y="1787110"/>
                  <a:pt x="45334" y="1927698"/>
                  <a:pt x="70785" y="2065861"/>
                </a:cubicBezTo>
                <a:cubicBezTo>
                  <a:pt x="75633" y="2101007"/>
                  <a:pt x="85328" y="2134942"/>
                  <a:pt x="92600" y="2168877"/>
                </a:cubicBezTo>
                <a:cubicBezTo>
                  <a:pt x="96236" y="2185844"/>
                  <a:pt x="101084" y="2202812"/>
                  <a:pt x="105932" y="2219779"/>
                </a:cubicBezTo>
                <a:cubicBezTo>
                  <a:pt x="110780" y="2236747"/>
                  <a:pt x="115628" y="2253714"/>
                  <a:pt x="120476" y="2270682"/>
                </a:cubicBezTo>
                <a:cubicBezTo>
                  <a:pt x="142291" y="2337340"/>
                  <a:pt x="166530" y="2403997"/>
                  <a:pt x="195617" y="2467019"/>
                </a:cubicBezTo>
                <a:cubicBezTo>
                  <a:pt x="224704" y="2531254"/>
                  <a:pt x="258639" y="2591851"/>
                  <a:pt x="293785" y="2652449"/>
                </a:cubicBezTo>
                <a:cubicBezTo>
                  <a:pt x="331356" y="2711835"/>
                  <a:pt x="370139" y="2770009"/>
                  <a:pt x="413770" y="2824548"/>
                </a:cubicBezTo>
                <a:cubicBezTo>
                  <a:pt x="456188" y="2880298"/>
                  <a:pt x="504666" y="2932411"/>
                  <a:pt x="553144" y="2982102"/>
                </a:cubicBezTo>
                <a:cubicBezTo>
                  <a:pt x="604047" y="3030581"/>
                  <a:pt x="654949" y="3077847"/>
                  <a:pt x="710699" y="3120266"/>
                </a:cubicBezTo>
                <a:cubicBezTo>
                  <a:pt x="765238" y="3163896"/>
                  <a:pt x="823412" y="3203890"/>
                  <a:pt x="882797" y="3240249"/>
                </a:cubicBezTo>
                <a:lnTo>
                  <a:pt x="928851" y="3266912"/>
                </a:lnTo>
                <a:lnTo>
                  <a:pt x="951879" y="3280245"/>
                </a:lnTo>
                <a:lnTo>
                  <a:pt x="974906" y="3292364"/>
                </a:lnTo>
                <a:lnTo>
                  <a:pt x="1022173" y="3316603"/>
                </a:lnTo>
                <a:cubicBezTo>
                  <a:pt x="1037928" y="3323875"/>
                  <a:pt x="1053684" y="3331147"/>
                  <a:pt x="1069439" y="3338419"/>
                </a:cubicBezTo>
                <a:cubicBezTo>
                  <a:pt x="1132460" y="3368717"/>
                  <a:pt x="1199119" y="3391745"/>
                  <a:pt x="1265776" y="3413560"/>
                </a:cubicBezTo>
                <a:cubicBezTo>
                  <a:pt x="1333646" y="3434163"/>
                  <a:pt x="1401515" y="3451130"/>
                  <a:pt x="1470598" y="3463250"/>
                </a:cubicBezTo>
                <a:cubicBezTo>
                  <a:pt x="1745712" y="3514152"/>
                  <a:pt x="2032946" y="3494761"/>
                  <a:pt x="2300789" y="3412348"/>
                </a:cubicBezTo>
                <a:cubicBezTo>
                  <a:pt x="2434104" y="3369930"/>
                  <a:pt x="2562572" y="3311755"/>
                  <a:pt x="2682556" y="3239038"/>
                </a:cubicBezTo>
                <a:cubicBezTo>
                  <a:pt x="2802539" y="3165108"/>
                  <a:pt x="2912828" y="3079059"/>
                  <a:pt x="3012209" y="2979679"/>
                </a:cubicBezTo>
                <a:cubicBezTo>
                  <a:pt x="3110377" y="2880298"/>
                  <a:pt x="3197638" y="2770009"/>
                  <a:pt x="3270355" y="2650026"/>
                </a:cubicBezTo>
                <a:cubicBezTo>
                  <a:pt x="3343073" y="2530041"/>
                  <a:pt x="3400036" y="2400362"/>
                  <a:pt x="3442454" y="2267046"/>
                </a:cubicBezTo>
                <a:cubicBezTo>
                  <a:pt x="3455786" y="2319160"/>
                  <a:pt x="3467905" y="2373699"/>
                  <a:pt x="3475177" y="2428236"/>
                </a:cubicBezTo>
                <a:cubicBezTo>
                  <a:pt x="3461845" y="2463384"/>
                  <a:pt x="3446090" y="2496106"/>
                  <a:pt x="3430334" y="2530041"/>
                </a:cubicBezTo>
                <a:cubicBezTo>
                  <a:pt x="3423062" y="2547008"/>
                  <a:pt x="3413367" y="2562764"/>
                  <a:pt x="3404884" y="2579732"/>
                </a:cubicBezTo>
                <a:cubicBezTo>
                  <a:pt x="3395188" y="2595487"/>
                  <a:pt x="3387916" y="2612454"/>
                  <a:pt x="3378220" y="2628210"/>
                </a:cubicBezTo>
                <a:cubicBezTo>
                  <a:pt x="3360040" y="2659721"/>
                  <a:pt x="3341862" y="2692444"/>
                  <a:pt x="3321258" y="2722743"/>
                </a:cubicBezTo>
                <a:lnTo>
                  <a:pt x="3290959" y="2768798"/>
                </a:lnTo>
                <a:lnTo>
                  <a:pt x="3258236" y="2813639"/>
                </a:lnTo>
                <a:cubicBezTo>
                  <a:pt x="3170975" y="2933624"/>
                  <a:pt x="3067959" y="3041488"/>
                  <a:pt x="2955246" y="3136021"/>
                </a:cubicBezTo>
                <a:cubicBezTo>
                  <a:pt x="2728611" y="3325086"/>
                  <a:pt x="2454708" y="3458402"/>
                  <a:pt x="2166262" y="3517789"/>
                </a:cubicBezTo>
                <a:cubicBezTo>
                  <a:pt x="2022038" y="3548087"/>
                  <a:pt x="1875392" y="3558995"/>
                  <a:pt x="1728744" y="3554147"/>
                </a:cubicBezTo>
                <a:cubicBezTo>
                  <a:pt x="1654815" y="3552935"/>
                  <a:pt x="1582098" y="3544452"/>
                  <a:pt x="1509380" y="3533543"/>
                </a:cubicBezTo>
                <a:cubicBezTo>
                  <a:pt x="1491200" y="3531120"/>
                  <a:pt x="1473021" y="3527484"/>
                  <a:pt x="1454841" y="3523848"/>
                </a:cubicBezTo>
                <a:cubicBezTo>
                  <a:pt x="1437874" y="3520213"/>
                  <a:pt x="1419695" y="3517789"/>
                  <a:pt x="1401515" y="3512941"/>
                </a:cubicBezTo>
                <a:cubicBezTo>
                  <a:pt x="1365157" y="3503245"/>
                  <a:pt x="1330010" y="3495973"/>
                  <a:pt x="1294863" y="3485065"/>
                </a:cubicBezTo>
                <a:lnTo>
                  <a:pt x="1242749" y="3469310"/>
                </a:lnTo>
                <a:lnTo>
                  <a:pt x="1190634" y="3451130"/>
                </a:lnTo>
                <a:cubicBezTo>
                  <a:pt x="1155488" y="3439011"/>
                  <a:pt x="1121553" y="3424467"/>
                  <a:pt x="1087619" y="3411136"/>
                </a:cubicBezTo>
                <a:cubicBezTo>
                  <a:pt x="1070651" y="3403864"/>
                  <a:pt x="1054895" y="3395380"/>
                  <a:pt x="1037928" y="3388108"/>
                </a:cubicBezTo>
                <a:cubicBezTo>
                  <a:pt x="1020960" y="3379625"/>
                  <a:pt x="1003993" y="3372353"/>
                  <a:pt x="988238" y="3363869"/>
                </a:cubicBezTo>
                <a:cubicBezTo>
                  <a:pt x="955515" y="3346902"/>
                  <a:pt x="922792" y="3331147"/>
                  <a:pt x="891281" y="3311755"/>
                </a:cubicBezTo>
                <a:cubicBezTo>
                  <a:pt x="875525" y="3302060"/>
                  <a:pt x="859770" y="3293575"/>
                  <a:pt x="844014" y="3283880"/>
                </a:cubicBezTo>
                <a:lnTo>
                  <a:pt x="797960" y="3253581"/>
                </a:lnTo>
                <a:lnTo>
                  <a:pt x="774933" y="3239038"/>
                </a:lnTo>
                <a:lnTo>
                  <a:pt x="753118" y="3223282"/>
                </a:lnTo>
                <a:lnTo>
                  <a:pt x="708275" y="3190560"/>
                </a:lnTo>
                <a:cubicBezTo>
                  <a:pt x="650101" y="3145716"/>
                  <a:pt x="594351" y="3098451"/>
                  <a:pt x="542237" y="3047548"/>
                </a:cubicBezTo>
                <a:cubicBezTo>
                  <a:pt x="488911" y="2996646"/>
                  <a:pt x="440433" y="2942107"/>
                  <a:pt x="394378" y="2886357"/>
                </a:cubicBezTo>
                <a:cubicBezTo>
                  <a:pt x="349535" y="2829396"/>
                  <a:pt x="305905" y="2770009"/>
                  <a:pt x="268335" y="2708200"/>
                </a:cubicBezTo>
                <a:cubicBezTo>
                  <a:pt x="248943" y="2677900"/>
                  <a:pt x="231976" y="2645178"/>
                  <a:pt x="213796" y="2613667"/>
                </a:cubicBezTo>
                <a:cubicBezTo>
                  <a:pt x="204100" y="2597911"/>
                  <a:pt x="196828" y="2580943"/>
                  <a:pt x="188345" y="2565188"/>
                </a:cubicBezTo>
                <a:cubicBezTo>
                  <a:pt x="179861" y="2549433"/>
                  <a:pt x="171378" y="2533678"/>
                  <a:pt x="164106" y="2516710"/>
                </a:cubicBezTo>
                <a:lnTo>
                  <a:pt x="142291" y="2467019"/>
                </a:lnTo>
                <a:cubicBezTo>
                  <a:pt x="138654" y="2458536"/>
                  <a:pt x="135019" y="2450052"/>
                  <a:pt x="131383" y="2441568"/>
                </a:cubicBezTo>
                <a:lnTo>
                  <a:pt x="121687" y="2416117"/>
                </a:lnTo>
                <a:lnTo>
                  <a:pt x="102296" y="2365214"/>
                </a:lnTo>
                <a:cubicBezTo>
                  <a:pt x="96236" y="2348247"/>
                  <a:pt x="91389" y="2330068"/>
                  <a:pt x="85328" y="2313101"/>
                </a:cubicBezTo>
                <a:cubicBezTo>
                  <a:pt x="73209" y="2279166"/>
                  <a:pt x="64726" y="2244018"/>
                  <a:pt x="55030" y="2208872"/>
                </a:cubicBezTo>
                <a:cubicBezTo>
                  <a:pt x="50182" y="2190692"/>
                  <a:pt x="46546" y="2173725"/>
                  <a:pt x="42910" y="2155546"/>
                </a:cubicBezTo>
                <a:cubicBezTo>
                  <a:pt x="39274" y="2137366"/>
                  <a:pt x="35639" y="2120399"/>
                  <a:pt x="32002" y="2102220"/>
                </a:cubicBezTo>
                <a:cubicBezTo>
                  <a:pt x="18671" y="2030713"/>
                  <a:pt x="7763" y="1959209"/>
                  <a:pt x="4128" y="1886491"/>
                </a:cubicBezTo>
                <a:cubicBezTo>
                  <a:pt x="-5568" y="1742267"/>
                  <a:pt x="1704" y="1596832"/>
                  <a:pt x="27154" y="1453821"/>
                </a:cubicBezTo>
                <a:lnTo>
                  <a:pt x="36850" y="1400495"/>
                </a:lnTo>
                <a:cubicBezTo>
                  <a:pt x="40486" y="1382316"/>
                  <a:pt x="45334" y="1365348"/>
                  <a:pt x="48969" y="1347168"/>
                </a:cubicBezTo>
                <a:cubicBezTo>
                  <a:pt x="53817" y="1330201"/>
                  <a:pt x="57454" y="1312022"/>
                  <a:pt x="62302" y="1295055"/>
                </a:cubicBezTo>
                <a:lnTo>
                  <a:pt x="78056" y="1242940"/>
                </a:lnTo>
                <a:cubicBezTo>
                  <a:pt x="80480" y="1234457"/>
                  <a:pt x="82904" y="1225972"/>
                  <a:pt x="85328" y="1217489"/>
                </a:cubicBezTo>
                <a:lnTo>
                  <a:pt x="93813" y="1190826"/>
                </a:lnTo>
                <a:lnTo>
                  <a:pt x="111991" y="1139924"/>
                </a:lnTo>
                <a:cubicBezTo>
                  <a:pt x="119263" y="1122957"/>
                  <a:pt x="125323" y="1105989"/>
                  <a:pt x="132595" y="1089022"/>
                </a:cubicBezTo>
                <a:cubicBezTo>
                  <a:pt x="138654" y="1072054"/>
                  <a:pt x="145926" y="1055087"/>
                  <a:pt x="153198" y="1039331"/>
                </a:cubicBezTo>
                <a:cubicBezTo>
                  <a:pt x="168954" y="1006608"/>
                  <a:pt x="183498" y="973885"/>
                  <a:pt x="200465" y="942374"/>
                </a:cubicBezTo>
                <a:cubicBezTo>
                  <a:pt x="208948" y="926619"/>
                  <a:pt x="217432" y="910863"/>
                  <a:pt x="225915" y="895108"/>
                </a:cubicBezTo>
                <a:lnTo>
                  <a:pt x="253791" y="847841"/>
                </a:lnTo>
                <a:cubicBezTo>
                  <a:pt x="263487" y="832086"/>
                  <a:pt x="273182" y="816330"/>
                  <a:pt x="282878" y="801787"/>
                </a:cubicBezTo>
                <a:lnTo>
                  <a:pt x="311965" y="756945"/>
                </a:lnTo>
                <a:lnTo>
                  <a:pt x="343476" y="713314"/>
                </a:lnTo>
                <a:cubicBezTo>
                  <a:pt x="354383" y="697558"/>
                  <a:pt x="365291" y="683015"/>
                  <a:pt x="376198" y="669684"/>
                </a:cubicBezTo>
                <a:cubicBezTo>
                  <a:pt x="464672" y="556971"/>
                  <a:pt x="566476" y="453955"/>
                  <a:pt x="679188" y="365481"/>
                </a:cubicBezTo>
                <a:cubicBezTo>
                  <a:pt x="793112" y="277009"/>
                  <a:pt x="916732" y="201867"/>
                  <a:pt x="1047623" y="143693"/>
                </a:cubicBezTo>
                <a:close/>
                <a:moveTo>
                  <a:pt x="2391686" y="138845"/>
                </a:moveTo>
                <a:cubicBezTo>
                  <a:pt x="2413501" y="144904"/>
                  <a:pt x="2436528" y="150965"/>
                  <a:pt x="2458343" y="158237"/>
                </a:cubicBezTo>
                <a:lnTo>
                  <a:pt x="2525002" y="181263"/>
                </a:lnTo>
                <a:cubicBezTo>
                  <a:pt x="2728611" y="279433"/>
                  <a:pt x="2911616" y="417596"/>
                  <a:pt x="3061899" y="584846"/>
                </a:cubicBezTo>
                <a:lnTo>
                  <a:pt x="3024329" y="550912"/>
                </a:lnTo>
                <a:cubicBezTo>
                  <a:pt x="3010996" y="540003"/>
                  <a:pt x="2998877" y="529096"/>
                  <a:pt x="2985546" y="518188"/>
                </a:cubicBezTo>
                <a:cubicBezTo>
                  <a:pt x="2815872" y="353361"/>
                  <a:pt x="2613474" y="222470"/>
                  <a:pt x="2391686" y="138845"/>
                </a:cubicBezTo>
                <a:close/>
                <a:moveTo>
                  <a:pt x="2031734" y="136421"/>
                </a:moveTo>
                <a:lnTo>
                  <a:pt x="2059608" y="136421"/>
                </a:lnTo>
                <a:lnTo>
                  <a:pt x="2110510" y="146117"/>
                </a:lnTo>
                <a:lnTo>
                  <a:pt x="2161413" y="158237"/>
                </a:lnTo>
                <a:lnTo>
                  <a:pt x="2186864" y="164296"/>
                </a:lnTo>
                <a:cubicBezTo>
                  <a:pt x="2195348" y="166720"/>
                  <a:pt x="2203832" y="169144"/>
                  <a:pt x="2212315" y="171567"/>
                </a:cubicBezTo>
                <a:lnTo>
                  <a:pt x="2262006" y="186111"/>
                </a:lnTo>
                <a:cubicBezTo>
                  <a:pt x="2327452" y="207926"/>
                  <a:pt x="2392897" y="232166"/>
                  <a:pt x="2455919" y="262465"/>
                </a:cubicBezTo>
                <a:cubicBezTo>
                  <a:pt x="2583174" y="320639"/>
                  <a:pt x="2700735" y="396992"/>
                  <a:pt x="2807387" y="485466"/>
                </a:cubicBezTo>
                <a:cubicBezTo>
                  <a:pt x="2798903" y="480618"/>
                  <a:pt x="2789207" y="476981"/>
                  <a:pt x="2780724" y="472134"/>
                </a:cubicBezTo>
                <a:cubicBezTo>
                  <a:pt x="2777088" y="469710"/>
                  <a:pt x="2772240" y="467286"/>
                  <a:pt x="2768605" y="464862"/>
                </a:cubicBezTo>
                <a:cubicBezTo>
                  <a:pt x="2532272" y="283068"/>
                  <a:pt x="2245038" y="167932"/>
                  <a:pt x="1949321" y="137633"/>
                </a:cubicBezTo>
                <a:lnTo>
                  <a:pt x="2003858" y="137633"/>
                </a:lnTo>
                <a:close/>
                <a:moveTo>
                  <a:pt x="1780858" y="103698"/>
                </a:moveTo>
                <a:lnTo>
                  <a:pt x="1715412" y="113393"/>
                </a:lnTo>
                <a:lnTo>
                  <a:pt x="1698445" y="115817"/>
                </a:lnTo>
                <a:lnTo>
                  <a:pt x="1681477" y="119453"/>
                </a:lnTo>
                <a:lnTo>
                  <a:pt x="1648755" y="126724"/>
                </a:lnTo>
                <a:cubicBezTo>
                  <a:pt x="1453629" y="142480"/>
                  <a:pt x="1262139" y="193383"/>
                  <a:pt x="1086406" y="277007"/>
                </a:cubicBezTo>
                <a:cubicBezTo>
                  <a:pt x="910671" y="359421"/>
                  <a:pt x="749482" y="475769"/>
                  <a:pt x="613742" y="615145"/>
                </a:cubicBezTo>
                <a:cubicBezTo>
                  <a:pt x="668280" y="544851"/>
                  <a:pt x="728878" y="478193"/>
                  <a:pt x="796747" y="416383"/>
                </a:cubicBezTo>
                <a:cubicBezTo>
                  <a:pt x="867041" y="364268"/>
                  <a:pt x="943395" y="319427"/>
                  <a:pt x="1020960" y="279431"/>
                </a:cubicBezTo>
                <a:cubicBezTo>
                  <a:pt x="1060954" y="260040"/>
                  <a:pt x="1100950" y="241861"/>
                  <a:pt x="1140944" y="224894"/>
                </a:cubicBezTo>
                <a:lnTo>
                  <a:pt x="1202754" y="201866"/>
                </a:lnTo>
                <a:cubicBezTo>
                  <a:pt x="1222145" y="194594"/>
                  <a:pt x="1243961" y="188535"/>
                  <a:pt x="1264563" y="181263"/>
                </a:cubicBezTo>
                <a:cubicBezTo>
                  <a:pt x="1348189" y="155811"/>
                  <a:pt x="1434238" y="133996"/>
                  <a:pt x="1520287" y="121876"/>
                </a:cubicBezTo>
                <a:cubicBezTo>
                  <a:pt x="1606336" y="109757"/>
                  <a:pt x="1693597" y="103698"/>
                  <a:pt x="1780858" y="103698"/>
                </a:cubicBezTo>
                <a:close/>
                <a:moveTo>
                  <a:pt x="1733611" y="284"/>
                </a:moveTo>
                <a:cubicBezTo>
                  <a:pt x="1914554" y="-2955"/>
                  <a:pt x="2095665" y="21587"/>
                  <a:pt x="2269278" y="73399"/>
                </a:cubicBezTo>
                <a:cubicBezTo>
                  <a:pt x="2253523" y="70975"/>
                  <a:pt x="2237767" y="68552"/>
                  <a:pt x="2224436" y="66128"/>
                </a:cubicBezTo>
                <a:cubicBezTo>
                  <a:pt x="2208680" y="63704"/>
                  <a:pt x="2192925" y="62491"/>
                  <a:pt x="2177169" y="61280"/>
                </a:cubicBezTo>
                <a:cubicBezTo>
                  <a:pt x="2135962" y="50371"/>
                  <a:pt x="2093544" y="43100"/>
                  <a:pt x="2051125" y="35828"/>
                </a:cubicBezTo>
                <a:cubicBezTo>
                  <a:pt x="2029310" y="33404"/>
                  <a:pt x="2008707" y="29769"/>
                  <a:pt x="1986892" y="27345"/>
                </a:cubicBezTo>
                <a:cubicBezTo>
                  <a:pt x="1965077" y="24921"/>
                  <a:pt x="1944473" y="22497"/>
                  <a:pt x="1922658" y="21285"/>
                </a:cubicBezTo>
                <a:cubicBezTo>
                  <a:pt x="1900842" y="20073"/>
                  <a:pt x="1880240" y="16437"/>
                  <a:pt x="1858424" y="16437"/>
                </a:cubicBezTo>
                <a:lnTo>
                  <a:pt x="1794190" y="14013"/>
                </a:lnTo>
                <a:cubicBezTo>
                  <a:pt x="1772375" y="14013"/>
                  <a:pt x="1751772" y="15225"/>
                  <a:pt x="1729957" y="15225"/>
                </a:cubicBezTo>
                <a:lnTo>
                  <a:pt x="1697233" y="16437"/>
                </a:lnTo>
                <a:cubicBezTo>
                  <a:pt x="1687538" y="17649"/>
                  <a:pt x="1676631" y="17649"/>
                  <a:pt x="1665722" y="18861"/>
                </a:cubicBezTo>
                <a:cubicBezTo>
                  <a:pt x="1493624" y="28556"/>
                  <a:pt x="1323950" y="64915"/>
                  <a:pt x="1162760" y="125513"/>
                </a:cubicBezTo>
                <a:cubicBezTo>
                  <a:pt x="1172456" y="120665"/>
                  <a:pt x="1179727" y="117030"/>
                  <a:pt x="1185787" y="113393"/>
                </a:cubicBezTo>
                <a:cubicBezTo>
                  <a:pt x="1191847" y="110969"/>
                  <a:pt x="1197906" y="107334"/>
                  <a:pt x="1203967" y="104910"/>
                </a:cubicBezTo>
                <a:cubicBezTo>
                  <a:pt x="1216086" y="98850"/>
                  <a:pt x="1228206" y="92791"/>
                  <a:pt x="1250021" y="84306"/>
                </a:cubicBezTo>
                <a:cubicBezTo>
                  <a:pt x="1260928" y="79459"/>
                  <a:pt x="1274260" y="74611"/>
                  <a:pt x="1290015" y="69763"/>
                </a:cubicBezTo>
                <a:cubicBezTo>
                  <a:pt x="1305771" y="64915"/>
                  <a:pt x="1325163" y="57643"/>
                  <a:pt x="1349402" y="51584"/>
                </a:cubicBezTo>
                <a:cubicBezTo>
                  <a:pt x="1373641" y="45524"/>
                  <a:pt x="1401515" y="38252"/>
                  <a:pt x="1435450" y="30980"/>
                </a:cubicBezTo>
                <a:cubicBezTo>
                  <a:pt x="1452418" y="28556"/>
                  <a:pt x="1470598" y="24921"/>
                  <a:pt x="1489989" y="21285"/>
                </a:cubicBezTo>
                <a:cubicBezTo>
                  <a:pt x="1499685" y="20073"/>
                  <a:pt x="1509380" y="17649"/>
                  <a:pt x="1520287" y="16437"/>
                </a:cubicBezTo>
                <a:cubicBezTo>
                  <a:pt x="1529983" y="15225"/>
                  <a:pt x="1542102" y="14013"/>
                  <a:pt x="1553011" y="12801"/>
                </a:cubicBezTo>
                <a:cubicBezTo>
                  <a:pt x="1613003" y="5530"/>
                  <a:pt x="1673298" y="1364"/>
                  <a:pt x="1733611" y="284"/>
                </a:cubicBezTo>
                <a:close/>
              </a:path>
            </a:pathLst>
          </a:custGeom>
          <a:solidFill>
            <a:schemeClr val="bg1">
              <a:lumMod val="85000"/>
            </a:schemeClr>
          </a:solidFill>
        </p:spPr>
        <p:txBody>
          <a:bodyPr wrap="square" lIns="0" tIns="1512000" rIns="0" bIns="0" anchor="t">
            <a:noAutofit/>
          </a:bodyPr>
          <a:lstStyle>
            <a:lvl1pPr marL="0" indent="0" algn="ctr">
              <a:buNone/>
              <a:defRPr sz="1100" i="1">
                <a:solidFill>
                  <a:schemeClr val="tx1"/>
                </a:solidFill>
                <a:latin typeface="+mn-lt"/>
                <a:cs typeface="Times New Roman" panose="02020603050405020304" pitchFamily="18" charset="0"/>
              </a:defRPr>
            </a:lvl1pPr>
          </a:lstStyle>
          <a:p>
            <a:r>
              <a:rPr lang="en-ZA" dirty="0"/>
              <a:t>Insert or Drag &amp; Drop </a:t>
            </a:r>
            <a:br>
              <a:rPr lang="en-ZA" dirty="0"/>
            </a:br>
            <a:r>
              <a:rPr lang="en-ZA" dirty="0"/>
              <a:t>Your Photo</a:t>
            </a:r>
          </a:p>
        </p:txBody>
      </p:sp>
      <p:sp>
        <p:nvSpPr>
          <p:cNvPr id="20" name="Title 1">
            <a:extLst>
              <a:ext uri="{FF2B5EF4-FFF2-40B4-BE49-F238E27FC236}">
                <a16:creationId xmlns:a16="http://schemas.microsoft.com/office/drawing/2014/main" id="{0483305E-326A-457F-81F0-A9A74DBFDD3B}"/>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dirty="0"/>
              <a:t>Slide Title</a:t>
            </a:r>
            <a:endParaRPr lang="en-ZA" dirty="0"/>
          </a:p>
        </p:txBody>
      </p:sp>
      <p:sp>
        <p:nvSpPr>
          <p:cNvPr id="21" name="Subtitle 2">
            <a:extLst>
              <a:ext uri="{FF2B5EF4-FFF2-40B4-BE49-F238E27FC236}">
                <a16:creationId xmlns:a16="http://schemas.microsoft.com/office/drawing/2014/main" id="{B243D003-5AB8-421B-BD18-42CA03E14B9D}"/>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pic>
        <p:nvPicPr>
          <p:cNvPr id="24" name="Picture 23">
            <a:extLst>
              <a:ext uri="{FF2B5EF4-FFF2-40B4-BE49-F238E27FC236}">
                <a16:creationId xmlns:a16="http://schemas.microsoft.com/office/drawing/2014/main" id="{56B1235F-7F39-4A5B-9E30-7105E197D5C0}"/>
              </a:ext>
            </a:extLst>
          </p:cNvPr>
          <p:cNvPicPr>
            <a:picLocks noChangeAspect="1"/>
          </p:cNvPicPr>
          <p:nvPr userDrawn="1"/>
        </p:nvPicPr>
        <p:blipFill>
          <a:blip r:embed="rId2"/>
          <a:stretch>
            <a:fillRect/>
          </a:stretch>
        </p:blipFill>
        <p:spPr>
          <a:xfrm>
            <a:off x="10755242" y="6421835"/>
            <a:ext cx="881186" cy="215173"/>
          </a:xfrm>
          <a:prstGeom prst="rect">
            <a:avLst/>
          </a:prstGeom>
        </p:spPr>
      </p:pic>
    </p:spTree>
    <p:extLst>
      <p:ext uri="{BB962C8B-B14F-4D97-AF65-F5344CB8AC3E}">
        <p14:creationId xmlns:p14="http://schemas.microsoft.com/office/powerpoint/2010/main" val="32903533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Bullets as Icons 3X Option 2">
    <p:bg>
      <p:bgPr>
        <a:solidFill>
          <a:schemeClr val="bg1">
            <a:lumMod val="95000"/>
          </a:schemeClr>
        </a:solidFill>
        <a:effectLst/>
      </p:bgPr>
    </p:bg>
    <p:spTree>
      <p:nvGrpSpPr>
        <p:cNvPr id="1" name=""/>
        <p:cNvGrpSpPr/>
        <p:nvPr/>
      </p:nvGrpSpPr>
      <p:grpSpPr>
        <a:xfrm>
          <a:off x="0" y="0"/>
          <a:ext cx="0" cy="0"/>
          <a:chOff x="0" y="0"/>
          <a:chExt cx="0" cy="0"/>
        </a:xfrm>
      </p:grpSpPr>
      <p:sp>
        <p:nvSpPr>
          <p:cNvPr id="43" name="Freeform: Shape 42">
            <a:extLst>
              <a:ext uri="{FF2B5EF4-FFF2-40B4-BE49-F238E27FC236}">
                <a16:creationId xmlns:a16="http://schemas.microsoft.com/office/drawing/2014/main" id="{21E6B2EE-94FF-4E25-9CFC-F43E65B96870}"/>
              </a:ext>
            </a:extLst>
          </p:cNvPr>
          <p:cNvSpPr/>
          <p:nvPr userDrawn="1"/>
        </p:nvSpPr>
        <p:spPr>
          <a:xfrm>
            <a:off x="6133652" y="0"/>
            <a:ext cx="6058348" cy="6858000"/>
          </a:xfrm>
          <a:custGeom>
            <a:avLst/>
            <a:gdLst>
              <a:gd name="connsiteX0" fmla="*/ 5775314 w 6058348"/>
              <a:gd name="connsiteY0" fmla="*/ 6830929 h 6858000"/>
              <a:gd name="connsiteX1" fmla="*/ 5755157 w 6058348"/>
              <a:gd name="connsiteY1" fmla="*/ 6838228 h 6858000"/>
              <a:gd name="connsiteX2" fmla="*/ 5751312 w 6058348"/>
              <a:gd name="connsiteY2" fmla="*/ 6840574 h 6858000"/>
              <a:gd name="connsiteX3" fmla="*/ 5764972 w 6058348"/>
              <a:gd name="connsiteY3" fmla="*/ 6836167 h 6858000"/>
              <a:gd name="connsiteX4" fmla="*/ 6058348 w 6058348"/>
              <a:gd name="connsiteY4" fmla="*/ 6809240 h 6858000"/>
              <a:gd name="connsiteX5" fmla="*/ 6058348 w 6058348"/>
              <a:gd name="connsiteY5" fmla="*/ 6858000 h 6858000"/>
              <a:gd name="connsiteX6" fmla="*/ 5977136 w 6058348"/>
              <a:gd name="connsiteY6" fmla="*/ 6858000 h 6858000"/>
              <a:gd name="connsiteX7" fmla="*/ 5977921 w 6058348"/>
              <a:gd name="connsiteY7" fmla="*/ 6857705 h 6858000"/>
              <a:gd name="connsiteX8" fmla="*/ 6025527 w 6058348"/>
              <a:gd name="connsiteY8" fmla="*/ 6829598 h 6858000"/>
              <a:gd name="connsiteX9" fmla="*/ 6018182 w 6058348"/>
              <a:gd name="connsiteY9" fmla="*/ 6739091 h 6858000"/>
              <a:gd name="connsiteX10" fmla="*/ 6017901 w 6058348"/>
              <a:gd name="connsiteY10" fmla="*/ 6739114 h 6858000"/>
              <a:gd name="connsiteX11" fmla="*/ 6012472 w 6058348"/>
              <a:gd name="connsiteY11" fmla="*/ 6751767 h 6858000"/>
              <a:gd name="connsiteX12" fmla="*/ 5952444 w 6058348"/>
              <a:gd name="connsiteY12" fmla="*/ 6791725 h 6858000"/>
              <a:gd name="connsiteX13" fmla="*/ 5881449 w 6058348"/>
              <a:gd name="connsiteY13" fmla="*/ 6838083 h 6858000"/>
              <a:gd name="connsiteX14" fmla="*/ 5884949 w 6058348"/>
              <a:gd name="connsiteY14" fmla="*/ 6838200 h 6858000"/>
              <a:gd name="connsiteX15" fmla="*/ 5951666 w 6058348"/>
              <a:gd name="connsiteY15" fmla="*/ 6794627 h 6858000"/>
              <a:gd name="connsiteX16" fmla="*/ 6011694 w 6058348"/>
              <a:gd name="connsiteY16" fmla="*/ 6754670 h 6858000"/>
              <a:gd name="connsiteX17" fmla="*/ 6018182 w 6058348"/>
              <a:gd name="connsiteY17" fmla="*/ 6739091 h 6858000"/>
              <a:gd name="connsiteX18" fmla="*/ 1828503 w 6058348"/>
              <a:gd name="connsiteY18" fmla="*/ 6699175 h 6858000"/>
              <a:gd name="connsiteX19" fmla="*/ 1858008 w 6058348"/>
              <a:gd name="connsiteY19" fmla="*/ 6708052 h 6858000"/>
              <a:gd name="connsiteX20" fmla="*/ 1977044 w 6058348"/>
              <a:gd name="connsiteY20" fmla="*/ 6775753 h 6858000"/>
              <a:gd name="connsiteX21" fmla="*/ 2030914 w 6058348"/>
              <a:gd name="connsiteY21" fmla="*/ 6793299 h 6858000"/>
              <a:gd name="connsiteX22" fmla="*/ 2104411 w 6058348"/>
              <a:gd name="connsiteY22" fmla="*/ 6858000 h 6858000"/>
              <a:gd name="connsiteX23" fmla="*/ 2029236 w 6058348"/>
              <a:gd name="connsiteY23" fmla="*/ 6858000 h 6858000"/>
              <a:gd name="connsiteX24" fmla="*/ 1978430 w 6058348"/>
              <a:gd name="connsiteY24" fmla="*/ 6816601 h 6858000"/>
              <a:gd name="connsiteX25" fmla="*/ 1897054 w 6058348"/>
              <a:gd name="connsiteY25" fmla="*/ 6763661 h 6858000"/>
              <a:gd name="connsiteX26" fmla="*/ 1813581 w 6058348"/>
              <a:gd name="connsiteY26" fmla="*/ 6707045 h 6858000"/>
              <a:gd name="connsiteX27" fmla="*/ 1828503 w 6058348"/>
              <a:gd name="connsiteY27" fmla="*/ 6699175 h 6858000"/>
              <a:gd name="connsiteX28" fmla="*/ 6058348 w 6058348"/>
              <a:gd name="connsiteY28" fmla="*/ 6646154 h 6858000"/>
              <a:gd name="connsiteX29" fmla="*/ 6058348 w 6058348"/>
              <a:gd name="connsiteY29" fmla="*/ 6798878 h 6858000"/>
              <a:gd name="connsiteX30" fmla="*/ 6007790 w 6058348"/>
              <a:gd name="connsiteY30" fmla="*/ 6831072 h 6858000"/>
              <a:gd name="connsiteX31" fmla="*/ 5960666 w 6058348"/>
              <a:gd name="connsiteY31" fmla="*/ 6858000 h 6858000"/>
              <a:gd name="connsiteX32" fmla="*/ 5702396 w 6058348"/>
              <a:gd name="connsiteY32" fmla="*/ 6858000 h 6858000"/>
              <a:gd name="connsiteX33" fmla="*/ 5701558 w 6058348"/>
              <a:gd name="connsiteY33" fmla="*/ 6857641 h 6858000"/>
              <a:gd name="connsiteX34" fmla="*/ 5700561 w 6058348"/>
              <a:gd name="connsiteY34" fmla="*/ 6858000 h 6858000"/>
              <a:gd name="connsiteX35" fmla="*/ 5617693 w 6058348"/>
              <a:gd name="connsiteY35" fmla="*/ 6858000 h 6858000"/>
              <a:gd name="connsiteX36" fmla="*/ 5769518 w 6058348"/>
              <a:gd name="connsiteY36" fmla="*/ 6795637 h 6858000"/>
              <a:gd name="connsiteX37" fmla="*/ 5895870 w 6058348"/>
              <a:gd name="connsiteY37" fmla="*/ 6726747 h 6858000"/>
              <a:gd name="connsiteX38" fmla="*/ 6033724 w 6058348"/>
              <a:gd name="connsiteY38" fmla="*/ 6660942 h 6858000"/>
              <a:gd name="connsiteX39" fmla="*/ 1704192 w 6058348"/>
              <a:gd name="connsiteY39" fmla="*/ 6494042 h 6858000"/>
              <a:gd name="connsiteX40" fmla="*/ 1805163 w 6058348"/>
              <a:gd name="connsiteY40" fmla="*/ 6542890 h 6858000"/>
              <a:gd name="connsiteX41" fmla="*/ 1840284 w 6058348"/>
              <a:gd name="connsiteY41" fmla="*/ 6595890 h 6858000"/>
              <a:gd name="connsiteX42" fmla="*/ 1986015 w 6058348"/>
              <a:gd name="connsiteY42" fmla="*/ 6684753 h 6858000"/>
              <a:gd name="connsiteX43" fmla="*/ 2277722 w 6058348"/>
              <a:gd name="connsiteY43" fmla="*/ 6850092 h 6858000"/>
              <a:gd name="connsiteX44" fmla="*/ 2294231 w 6058348"/>
              <a:gd name="connsiteY44" fmla="*/ 6858000 h 6858000"/>
              <a:gd name="connsiteX45" fmla="*/ 2184392 w 6058348"/>
              <a:gd name="connsiteY45" fmla="*/ 6858000 h 6858000"/>
              <a:gd name="connsiteX46" fmla="*/ 2137094 w 6058348"/>
              <a:gd name="connsiteY46" fmla="*/ 6834206 h 6858000"/>
              <a:gd name="connsiteX47" fmla="*/ 2043974 w 6058348"/>
              <a:gd name="connsiteY47" fmla="*/ 6790575 h 6858000"/>
              <a:gd name="connsiteX48" fmla="*/ 1940844 w 6058348"/>
              <a:gd name="connsiteY48" fmla="*/ 6703784 h 6858000"/>
              <a:gd name="connsiteX49" fmla="*/ 1808948 w 6058348"/>
              <a:gd name="connsiteY49" fmla="*/ 6609289 h 6858000"/>
              <a:gd name="connsiteX50" fmla="*/ 1672861 w 6058348"/>
              <a:gd name="connsiteY50" fmla="*/ 6507439 h 6858000"/>
              <a:gd name="connsiteX51" fmla="*/ 1704192 w 6058348"/>
              <a:gd name="connsiteY51" fmla="*/ 6494042 h 6858000"/>
              <a:gd name="connsiteX52" fmla="*/ 1413162 w 6058348"/>
              <a:gd name="connsiteY52" fmla="*/ 6406719 h 6858000"/>
              <a:gd name="connsiteX53" fmla="*/ 1705777 w 6058348"/>
              <a:gd name="connsiteY53" fmla="*/ 6637683 h 6858000"/>
              <a:gd name="connsiteX54" fmla="*/ 1813581 w 6058348"/>
              <a:gd name="connsiteY54" fmla="*/ 6707045 h 6858000"/>
              <a:gd name="connsiteX55" fmla="*/ 1894178 w 6058348"/>
              <a:gd name="connsiteY55" fmla="*/ 6762888 h 6858000"/>
              <a:gd name="connsiteX56" fmla="*/ 1975555 w 6058348"/>
              <a:gd name="connsiteY56" fmla="*/ 6815827 h 6858000"/>
              <a:gd name="connsiteX57" fmla="*/ 2027311 w 6058348"/>
              <a:gd name="connsiteY57" fmla="*/ 6858000 h 6858000"/>
              <a:gd name="connsiteX58" fmla="*/ 1975650 w 6058348"/>
              <a:gd name="connsiteY58" fmla="*/ 6858000 h 6858000"/>
              <a:gd name="connsiteX59" fmla="*/ 1904949 w 6058348"/>
              <a:gd name="connsiteY59" fmla="*/ 6808974 h 6858000"/>
              <a:gd name="connsiteX60" fmla="*/ 1831444 w 6058348"/>
              <a:gd name="connsiteY60" fmla="*/ 6755421 h 6858000"/>
              <a:gd name="connsiteX61" fmla="*/ 1759476 w 6058348"/>
              <a:gd name="connsiteY61" fmla="*/ 6701886 h 6858000"/>
              <a:gd name="connsiteX62" fmla="*/ 1688284 w 6058348"/>
              <a:gd name="connsiteY62" fmla="*/ 6645449 h 6858000"/>
              <a:gd name="connsiteX63" fmla="*/ 1591984 w 6058348"/>
              <a:gd name="connsiteY63" fmla="*/ 6579173 h 6858000"/>
              <a:gd name="connsiteX64" fmla="*/ 1510844 w 6058348"/>
              <a:gd name="connsiteY64" fmla="*/ 6513843 h 6858000"/>
              <a:gd name="connsiteX65" fmla="*/ 1449063 w 6058348"/>
              <a:gd name="connsiteY65" fmla="*/ 6456811 h 6858000"/>
              <a:gd name="connsiteX66" fmla="*/ 1413162 w 6058348"/>
              <a:gd name="connsiteY66" fmla="*/ 6406719 h 6858000"/>
              <a:gd name="connsiteX67" fmla="*/ 1521005 w 6058348"/>
              <a:gd name="connsiteY67" fmla="*/ 6360893 h 6858000"/>
              <a:gd name="connsiteX68" fmla="*/ 1567801 w 6058348"/>
              <a:gd name="connsiteY68" fmla="*/ 6370320 h 6858000"/>
              <a:gd name="connsiteX69" fmla="*/ 1704192 w 6058348"/>
              <a:gd name="connsiteY69" fmla="*/ 6494042 h 6858000"/>
              <a:gd name="connsiteX70" fmla="*/ 1680948 w 6058348"/>
              <a:gd name="connsiteY70" fmla="*/ 6500268 h 6858000"/>
              <a:gd name="connsiteX71" fmla="*/ 1521005 w 6058348"/>
              <a:gd name="connsiteY71" fmla="*/ 6360893 h 6858000"/>
              <a:gd name="connsiteX72" fmla="*/ 1399798 w 6058348"/>
              <a:gd name="connsiteY72" fmla="*/ 6033698 h 6858000"/>
              <a:gd name="connsiteX73" fmla="*/ 1399604 w 6058348"/>
              <a:gd name="connsiteY73" fmla="*/ 6034532 h 6858000"/>
              <a:gd name="connsiteX74" fmla="*/ 1406136 w 6058348"/>
              <a:gd name="connsiteY74" fmla="*/ 6049010 h 6858000"/>
              <a:gd name="connsiteX75" fmla="*/ 1408539 w 6058348"/>
              <a:gd name="connsiteY75" fmla="*/ 6044319 h 6858000"/>
              <a:gd name="connsiteX76" fmla="*/ 1036872 w 6058348"/>
              <a:gd name="connsiteY76" fmla="*/ 6016343 h 6858000"/>
              <a:gd name="connsiteX77" fmla="*/ 1202872 w 6058348"/>
              <a:gd name="connsiteY77" fmla="*/ 6179134 h 6858000"/>
              <a:gd name="connsiteX78" fmla="*/ 1230684 w 6058348"/>
              <a:gd name="connsiteY78" fmla="*/ 6236401 h 6858000"/>
              <a:gd name="connsiteX79" fmla="*/ 1151880 w 6058348"/>
              <a:gd name="connsiteY79" fmla="*/ 6162355 h 6858000"/>
              <a:gd name="connsiteX80" fmla="*/ 1094528 w 6058348"/>
              <a:gd name="connsiteY80" fmla="*/ 6100288 h 6858000"/>
              <a:gd name="connsiteX81" fmla="*/ 1036872 w 6058348"/>
              <a:gd name="connsiteY81" fmla="*/ 6016343 h 6858000"/>
              <a:gd name="connsiteX82" fmla="*/ 729934 w 6058348"/>
              <a:gd name="connsiteY82" fmla="*/ 5606776 h 6858000"/>
              <a:gd name="connsiteX83" fmla="*/ 738318 w 6058348"/>
              <a:gd name="connsiteY83" fmla="*/ 5619162 h 6858000"/>
              <a:gd name="connsiteX84" fmla="*/ 741534 w 6058348"/>
              <a:gd name="connsiteY84" fmla="*/ 5622080 h 6858000"/>
              <a:gd name="connsiteX85" fmla="*/ 864907 w 6058348"/>
              <a:gd name="connsiteY85" fmla="*/ 5288164 h 6858000"/>
              <a:gd name="connsiteX86" fmla="*/ 868725 w 6058348"/>
              <a:gd name="connsiteY86" fmla="*/ 5296695 h 6858000"/>
              <a:gd name="connsiteX87" fmla="*/ 869268 w 6058348"/>
              <a:gd name="connsiteY87" fmla="*/ 5295812 h 6858000"/>
              <a:gd name="connsiteX88" fmla="*/ 566239 w 6058348"/>
              <a:gd name="connsiteY88" fmla="*/ 5278338 h 6858000"/>
              <a:gd name="connsiteX89" fmla="*/ 640251 w 6058348"/>
              <a:gd name="connsiteY89" fmla="*/ 5436620 h 6858000"/>
              <a:gd name="connsiteX90" fmla="*/ 582093 w 6058348"/>
              <a:gd name="connsiteY90" fmla="*/ 5309152 h 6858000"/>
              <a:gd name="connsiteX91" fmla="*/ 457312 w 6058348"/>
              <a:gd name="connsiteY91" fmla="*/ 5107590 h 6858000"/>
              <a:gd name="connsiteX92" fmla="*/ 518858 w 6058348"/>
              <a:gd name="connsiteY92" fmla="*/ 5177012 h 6858000"/>
              <a:gd name="connsiteX93" fmla="*/ 521360 w 6058348"/>
              <a:gd name="connsiteY93" fmla="*/ 5182362 h 6858000"/>
              <a:gd name="connsiteX94" fmla="*/ 553395 w 6058348"/>
              <a:gd name="connsiteY94" fmla="*/ 5199108 h 6858000"/>
              <a:gd name="connsiteX95" fmla="*/ 611329 w 6058348"/>
              <a:gd name="connsiteY95" fmla="*/ 5292077 h 6858000"/>
              <a:gd name="connsiteX96" fmla="*/ 694396 w 6058348"/>
              <a:gd name="connsiteY96" fmla="*/ 5407740 h 6858000"/>
              <a:gd name="connsiteX97" fmla="*/ 723291 w 6058348"/>
              <a:gd name="connsiteY97" fmla="*/ 5483977 h 6858000"/>
              <a:gd name="connsiteX98" fmla="*/ 740612 w 6058348"/>
              <a:gd name="connsiteY98" fmla="*/ 5522869 h 6858000"/>
              <a:gd name="connsiteX99" fmla="*/ 824997 w 6058348"/>
              <a:gd name="connsiteY99" fmla="*/ 5645110 h 6858000"/>
              <a:gd name="connsiteX100" fmla="*/ 824949 w 6058348"/>
              <a:gd name="connsiteY100" fmla="*/ 5645134 h 6858000"/>
              <a:gd name="connsiteX101" fmla="*/ 786356 w 6058348"/>
              <a:gd name="connsiteY101" fmla="*/ 5662776 h 6858000"/>
              <a:gd name="connsiteX102" fmla="*/ 715179 w 6058348"/>
              <a:gd name="connsiteY102" fmla="*/ 5521277 h 6858000"/>
              <a:gd name="connsiteX103" fmla="*/ 710297 w 6058348"/>
              <a:gd name="connsiteY103" fmla="*/ 5520972 h 6858000"/>
              <a:gd name="connsiteX104" fmla="*/ 777654 w 6058348"/>
              <a:gd name="connsiteY104" fmla="*/ 5654875 h 6858000"/>
              <a:gd name="connsiteX105" fmla="*/ 786356 w 6058348"/>
              <a:gd name="connsiteY105" fmla="*/ 5662776 h 6858000"/>
              <a:gd name="connsiteX106" fmla="*/ 805384 w 6058348"/>
              <a:gd name="connsiteY106" fmla="*/ 5655033 h 6858000"/>
              <a:gd name="connsiteX107" fmla="*/ 824949 w 6058348"/>
              <a:gd name="connsiteY107" fmla="*/ 5645134 h 6858000"/>
              <a:gd name="connsiteX108" fmla="*/ 825000 w 6058348"/>
              <a:gd name="connsiteY108" fmla="*/ 5645111 h 6858000"/>
              <a:gd name="connsiteX109" fmla="*/ 1039854 w 6058348"/>
              <a:gd name="connsiteY109" fmla="*/ 5936188 h 6858000"/>
              <a:gd name="connsiteX110" fmla="*/ 980539 w 6058348"/>
              <a:gd name="connsiteY110" fmla="*/ 5938976 h 6858000"/>
              <a:gd name="connsiteX111" fmla="*/ 996779 w 6058348"/>
              <a:gd name="connsiteY111" fmla="*/ 5958896 h 6858000"/>
              <a:gd name="connsiteX112" fmla="*/ 915468 w 6058348"/>
              <a:gd name="connsiteY112" fmla="*/ 5940222 h 6858000"/>
              <a:gd name="connsiteX113" fmla="*/ 873038 w 6058348"/>
              <a:gd name="connsiteY113" fmla="*/ 5891490 h 6858000"/>
              <a:gd name="connsiteX114" fmla="*/ 834264 w 6058348"/>
              <a:gd name="connsiteY114" fmla="*/ 5840627 h 6858000"/>
              <a:gd name="connsiteX115" fmla="*/ 740709 w 6058348"/>
              <a:gd name="connsiteY115" fmla="*/ 5706587 h 6858000"/>
              <a:gd name="connsiteX116" fmla="*/ 655781 w 6058348"/>
              <a:gd name="connsiteY116" fmla="*/ 5574860 h 6858000"/>
              <a:gd name="connsiteX117" fmla="*/ 579484 w 6058348"/>
              <a:gd name="connsiteY117" fmla="*/ 5445444 h 6858000"/>
              <a:gd name="connsiteX118" fmla="*/ 543822 w 6058348"/>
              <a:gd name="connsiteY118" fmla="*/ 5382962 h 6858000"/>
              <a:gd name="connsiteX119" fmla="*/ 511815 w 6058348"/>
              <a:gd name="connsiteY119" fmla="*/ 5318344 h 6858000"/>
              <a:gd name="connsiteX120" fmla="*/ 535299 w 6058348"/>
              <a:gd name="connsiteY120" fmla="*/ 5299729 h 6858000"/>
              <a:gd name="connsiteX121" fmla="*/ 578811 w 6058348"/>
              <a:gd name="connsiteY121" fmla="*/ 5367430 h 6858000"/>
              <a:gd name="connsiteX122" fmla="*/ 628854 w 6058348"/>
              <a:gd name="connsiteY122" fmla="*/ 5433765 h 6858000"/>
              <a:gd name="connsiteX123" fmla="*/ 683935 w 6058348"/>
              <a:gd name="connsiteY123" fmla="*/ 5538817 h 6858000"/>
              <a:gd name="connsiteX124" fmla="*/ 689004 w 6058348"/>
              <a:gd name="connsiteY124" fmla="*/ 5546303 h 6858000"/>
              <a:gd name="connsiteX125" fmla="*/ 628854 w 6058348"/>
              <a:gd name="connsiteY125" fmla="*/ 5433765 h 6858000"/>
              <a:gd name="connsiteX126" fmla="*/ 581686 w 6058348"/>
              <a:gd name="connsiteY126" fmla="*/ 5368200 h 6858000"/>
              <a:gd name="connsiteX127" fmla="*/ 538174 w 6058348"/>
              <a:gd name="connsiteY127" fmla="*/ 5300498 h 6858000"/>
              <a:gd name="connsiteX128" fmla="*/ 495914 w 6058348"/>
              <a:gd name="connsiteY128" fmla="*/ 5205110 h 6858000"/>
              <a:gd name="connsiteX129" fmla="*/ 457312 w 6058348"/>
              <a:gd name="connsiteY129" fmla="*/ 5107590 h 6858000"/>
              <a:gd name="connsiteX130" fmla="*/ 869428 w 6058348"/>
              <a:gd name="connsiteY130" fmla="*/ 1149768 h 6858000"/>
              <a:gd name="connsiteX131" fmla="*/ 870666 w 6058348"/>
              <a:gd name="connsiteY131" fmla="*/ 1150875 h 6858000"/>
              <a:gd name="connsiteX132" fmla="*/ 870910 w 6058348"/>
              <a:gd name="connsiteY132" fmla="*/ 1150505 h 6858000"/>
              <a:gd name="connsiteX133" fmla="*/ 1154519 w 6058348"/>
              <a:gd name="connsiteY133" fmla="*/ 779895 h 6858000"/>
              <a:gd name="connsiteX134" fmla="*/ 1059331 w 6058348"/>
              <a:gd name="connsiteY134" fmla="*/ 882040 h 6858000"/>
              <a:gd name="connsiteX135" fmla="*/ 1030096 w 6058348"/>
              <a:gd name="connsiteY135" fmla="*/ 899115 h 6858000"/>
              <a:gd name="connsiteX136" fmla="*/ 1026538 w 6058348"/>
              <a:gd name="connsiteY136" fmla="*/ 900885 h 6858000"/>
              <a:gd name="connsiteX137" fmla="*/ 1026381 w 6058348"/>
              <a:gd name="connsiteY137" fmla="*/ 900955 h 6858000"/>
              <a:gd name="connsiteX138" fmla="*/ 995885 w 6058348"/>
              <a:gd name="connsiteY138" fmla="*/ 911744 h 6858000"/>
              <a:gd name="connsiteX139" fmla="*/ 995016 w 6058348"/>
              <a:gd name="connsiteY139" fmla="*/ 914492 h 6858000"/>
              <a:gd name="connsiteX140" fmla="*/ 960212 w 6058348"/>
              <a:gd name="connsiteY140" fmla="*/ 1024357 h 6858000"/>
              <a:gd name="connsiteX141" fmla="*/ 960428 w 6058348"/>
              <a:gd name="connsiteY141" fmla="*/ 1024130 h 6858000"/>
              <a:gd name="connsiteX142" fmla="*/ 995107 w 6058348"/>
              <a:gd name="connsiteY142" fmla="*/ 914646 h 6858000"/>
              <a:gd name="connsiteX143" fmla="*/ 1026381 w 6058348"/>
              <a:gd name="connsiteY143" fmla="*/ 900955 h 6858000"/>
              <a:gd name="connsiteX144" fmla="*/ 1027811 w 6058348"/>
              <a:gd name="connsiteY144" fmla="*/ 900448 h 6858000"/>
              <a:gd name="connsiteX145" fmla="*/ 1030096 w 6058348"/>
              <a:gd name="connsiteY145" fmla="*/ 899115 h 6858000"/>
              <a:gd name="connsiteX146" fmla="*/ 1058554 w 6058348"/>
              <a:gd name="connsiteY146" fmla="*/ 884944 h 6858000"/>
              <a:gd name="connsiteX147" fmla="*/ 1153741 w 6058348"/>
              <a:gd name="connsiteY147" fmla="*/ 782799 h 6858000"/>
              <a:gd name="connsiteX148" fmla="*/ 1155508 w 6058348"/>
              <a:gd name="connsiteY148" fmla="*/ 784829 h 6858000"/>
              <a:gd name="connsiteX149" fmla="*/ 1157170 w 6058348"/>
              <a:gd name="connsiteY149" fmla="*/ 782939 h 6858000"/>
              <a:gd name="connsiteX150" fmla="*/ 1256748 w 6058348"/>
              <a:gd name="connsiteY150" fmla="*/ 536415 h 6858000"/>
              <a:gd name="connsiteX151" fmla="*/ 1208698 w 6058348"/>
              <a:gd name="connsiteY151" fmla="*/ 554675 h 6858000"/>
              <a:gd name="connsiteX152" fmla="*/ 1114053 w 6058348"/>
              <a:gd name="connsiteY152" fmla="*/ 666307 h 6858000"/>
              <a:gd name="connsiteX153" fmla="*/ 1124878 w 6058348"/>
              <a:gd name="connsiteY153" fmla="*/ 681175 h 6858000"/>
              <a:gd name="connsiteX154" fmla="*/ 1125854 w 6058348"/>
              <a:gd name="connsiteY154" fmla="*/ 679334 h 6858000"/>
              <a:gd name="connsiteX155" fmla="*/ 1116931 w 6058348"/>
              <a:gd name="connsiteY155" fmla="*/ 667078 h 6858000"/>
              <a:gd name="connsiteX156" fmla="*/ 1211575 w 6058348"/>
              <a:gd name="connsiteY156" fmla="*/ 555446 h 6858000"/>
              <a:gd name="connsiteX157" fmla="*/ 1254123 w 6058348"/>
              <a:gd name="connsiteY157" fmla="*/ 539278 h 6858000"/>
              <a:gd name="connsiteX158" fmla="*/ 1522578 w 6058348"/>
              <a:gd name="connsiteY158" fmla="*/ 430179 h 6858000"/>
              <a:gd name="connsiteX159" fmla="*/ 1518158 w 6058348"/>
              <a:gd name="connsiteY159" fmla="*/ 432143 h 6858000"/>
              <a:gd name="connsiteX160" fmla="*/ 1486693 w 6058348"/>
              <a:gd name="connsiteY160" fmla="*/ 487893 h 6858000"/>
              <a:gd name="connsiteX161" fmla="*/ 1468909 w 6058348"/>
              <a:gd name="connsiteY161" fmla="*/ 515429 h 6858000"/>
              <a:gd name="connsiteX162" fmla="*/ 1073539 w 6058348"/>
              <a:gd name="connsiteY162" fmla="*/ 932551 h 6858000"/>
              <a:gd name="connsiteX163" fmla="*/ 1004235 w 6058348"/>
              <a:gd name="connsiteY163" fmla="*/ 1041631 h 6858000"/>
              <a:gd name="connsiteX164" fmla="*/ 937031 w 6058348"/>
              <a:gd name="connsiteY164" fmla="*/ 1154389 h 6858000"/>
              <a:gd name="connsiteX165" fmla="*/ 793754 w 6058348"/>
              <a:gd name="connsiteY165" fmla="*/ 1389983 h 6858000"/>
              <a:gd name="connsiteX166" fmla="*/ 698160 w 6058348"/>
              <a:gd name="connsiteY166" fmla="*/ 1551175 h 6858000"/>
              <a:gd name="connsiteX167" fmla="*/ 640124 w 6058348"/>
              <a:gd name="connsiteY167" fmla="*/ 1675732 h 6858000"/>
              <a:gd name="connsiteX168" fmla="*/ 610718 w 6058348"/>
              <a:gd name="connsiteY168" fmla="*/ 1739460 h 6858000"/>
              <a:gd name="connsiteX169" fmla="*/ 584185 w 6058348"/>
              <a:gd name="connsiteY169" fmla="*/ 1803962 h 6858000"/>
              <a:gd name="connsiteX170" fmla="*/ 510043 w 6058348"/>
              <a:gd name="connsiteY170" fmla="*/ 1977130 h 6858000"/>
              <a:gd name="connsiteX171" fmla="*/ 471836 w 6058348"/>
              <a:gd name="connsiteY171" fmla="*/ 2085204 h 6858000"/>
              <a:gd name="connsiteX172" fmla="*/ 455083 w 6058348"/>
              <a:gd name="connsiteY172" fmla="*/ 2205254 h 6858000"/>
              <a:gd name="connsiteX173" fmla="*/ 478787 w 6058348"/>
              <a:gd name="connsiteY173" fmla="*/ 2143746 h 6858000"/>
              <a:gd name="connsiteX174" fmla="*/ 483408 w 6058348"/>
              <a:gd name="connsiteY174" fmla="*/ 2122551 h 6858000"/>
              <a:gd name="connsiteX175" fmla="*/ 527603 w 6058348"/>
              <a:gd name="connsiteY175" fmla="*/ 2003628 h 6858000"/>
              <a:gd name="connsiteX176" fmla="*/ 601746 w 6058348"/>
              <a:gd name="connsiteY176" fmla="*/ 1830460 h 6858000"/>
              <a:gd name="connsiteX177" fmla="*/ 628944 w 6058348"/>
              <a:gd name="connsiteY177" fmla="*/ 1811079 h 6858000"/>
              <a:gd name="connsiteX178" fmla="*/ 712748 w 6058348"/>
              <a:gd name="connsiteY178" fmla="*/ 1617563 h 6858000"/>
              <a:gd name="connsiteX179" fmla="*/ 720695 w 6058348"/>
              <a:gd name="connsiteY179" fmla="*/ 1582121 h 6858000"/>
              <a:gd name="connsiteX180" fmla="*/ 771153 w 6058348"/>
              <a:gd name="connsiteY180" fmla="*/ 1507462 h 6858000"/>
              <a:gd name="connsiteX181" fmla="*/ 806568 w 6058348"/>
              <a:gd name="connsiteY181" fmla="*/ 1442918 h 6858000"/>
              <a:gd name="connsiteX182" fmla="*/ 798322 w 6058348"/>
              <a:gd name="connsiteY182" fmla="*/ 1453475 h 6858000"/>
              <a:gd name="connsiteX183" fmla="*/ 782622 w 6058348"/>
              <a:gd name="connsiteY183" fmla="*/ 1443042 h 6858000"/>
              <a:gd name="connsiteX184" fmla="*/ 706008 w 6058348"/>
              <a:gd name="connsiteY184" fmla="*/ 1556393 h 6858000"/>
              <a:gd name="connsiteX185" fmla="*/ 690205 w 6058348"/>
              <a:gd name="connsiteY185" fmla="*/ 1626882 h 6858000"/>
              <a:gd name="connsiteX186" fmla="*/ 634266 w 6058348"/>
              <a:gd name="connsiteY186" fmla="*/ 1755113 h 6858000"/>
              <a:gd name="connsiteX187" fmla="*/ 625165 w 6058348"/>
              <a:gd name="connsiteY187" fmla="*/ 1777582 h 6858000"/>
              <a:gd name="connsiteX188" fmla="*/ 587063 w 6058348"/>
              <a:gd name="connsiteY188" fmla="*/ 1804734 h 6858000"/>
              <a:gd name="connsiteX189" fmla="*/ 613593 w 6058348"/>
              <a:gd name="connsiteY189" fmla="*/ 1740230 h 6858000"/>
              <a:gd name="connsiteX190" fmla="*/ 642999 w 6058348"/>
              <a:gd name="connsiteY190" fmla="*/ 1676502 h 6858000"/>
              <a:gd name="connsiteX191" fmla="*/ 701035 w 6058348"/>
              <a:gd name="connsiteY191" fmla="*/ 1551945 h 6858000"/>
              <a:gd name="connsiteX192" fmla="*/ 796633 w 6058348"/>
              <a:gd name="connsiteY192" fmla="*/ 1390754 h 6858000"/>
              <a:gd name="connsiteX193" fmla="*/ 939908 w 6058348"/>
              <a:gd name="connsiteY193" fmla="*/ 1155160 h 6858000"/>
              <a:gd name="connsiteX194" fmla="*/ 1007113 w 6058348"/>
              <a:gd name="connsiteY194" fmla="*/ 1042402 h 6858000"/>
              <a:gd name="connsiteX195" fmla="*/ 1076414 w 6058348"/>
              <a:gd name="connsiteY195" fmla="*/ 933321 h 6858000"/>
              <a:gd name="connsiteX196" fmla="*/ 1471783 w 6058348"/>
              <a:gd name="connsiteY196" fmla="*/ 516199 h 6858000"/>
              <a:gd name="connsiteX197" fmla="*/ 1522578 w 6058348"/>
              <a:gd name="connsiteY197" fmla="*/ 430179 h 6858000"/>
              <a:gd name="connsiteX198" fmla="*/ 1652184 w 6058348"/>
              <a:gd name="connsiteY198" fmla="*/ 153561 h 6858000"/>
              <a:gd name="connsiteX199" fmla="*/ 1663450 w 6058348"/>
              <a:gd name="connsiteY199" fmla="*/ 169033 h 6858000"/>
              <a:gd name="connsiteX200" fmla="*/ 1663451 w 6058348"/>
              <a:gd name="connsiteY200" fmla="*/ 169031 h 6858000"/>
              <a:gd name="connsiteX201" fmla="*/ 1652188 w 6058348"/>
              <a:gd name="connsiteY201" fmla="*/ 153562 h 6858000"/>
              <a:gd name="connsiteX202" fmla="*/ 1691382 w 6058348"/>
              <a:gd name="connsiteY202" fmla="*/ 0 h 6858000"/>
              <a:gd name="connsiteX203" fmla="*/ 1855113 w 6058348"/>
              <a:gd name="connsiteY203" fmla="*/ 0 h 6858000"/>
              <a:gd name="connsiteX204" fmla="*/ 1804830 w 6058348"/>
              <a:gd name="connsiteY204" fmla="*/ 32563 h 6858000"/>
              <a:gd name="connsiteX205" fmla="*/ 1814541 w 6058348"/>
              <a:gd name="connsiteY205" fmla="*/ 53842 h 6858000"/>
              <a:gd name="connsiteX206" fmla="*/ 1814880 w 6058348"/>
              <a:gd name="connsiteY206" fmla="*/ 53671 h 6858000"/>
              <a:gd name="connsiteX207" fmla="*/ 1806927 w 6058348"/>
              <a:gd name="connsiteY207" fmla="*/ 36236 h 6858000"/>
              <a:gd name="connsiteX208" fmla="*/ 1864372 w 6058348"/>
              <a:gd name="connsiteY208" fmla="*/ 0 h 6858000"/>
              <a:gd name="connsiteX209" fmla="*/ 2008202 w 6058348"/>
              <a:gd name="connsiteY209" fmla="*/ 0 h 6858000"/>
              <a:gd name="connsiteX210" fmla="*/ 1899931 w 6058348"/>
              <a:gd name="connsiteY210" fmla="*/ 71664 h 6858000"/>
              <a:gd name="connsiteX211" fmla="*/ 1584031 w 6058348"/>
              <a:gd name="connsiteY211" fmla="*/ 315877 h 6858000"/>
              <a:gd name="connsiteX212" fmla="*/ 1446004 w 6058348"/>
              <a:gd name="connsiteY212" fmla="*/ 428338 h 6858000"/>
              <a:gd name="connsiteX213" fmla="*/ 1377413 w 6058348"/>
              <a:gd name="connsiteY213" fmla="*/ 500251 h 6858000"/>
              <a:gd name="connsiteX214" fmla="*/ 1310379 w 6058348"/>
              <a:gd name="connsiteY214" fmla="*/ 566352 h 6858000"/>
              <a:gd name="connsiteX215" fmla="*/ 1180507 w 6058348"/>
              <a:gd name="connsiteY215" fmla="*/ 705906 h 6858000"/>
              <a:gd name="connsiteX216" fmla="*/ 1046624 w 6058348"/>
              <a:gd name="connsiteY216" fmla="*/ 830137 h 6858000"/>
              <a:gd name="connsiteX217" fmla="*/ 1044341 w 6058348"/>
              <a:gd name="connsiteY217" fmla="*/ 834435 h 6858000"/>
              <a:gd name="connsiteX218" fmla="*/ 989352 w 6058348"/>
              <a:gd name="connsiteY218" fmla="*/ 913105 h 6858000"/>
              <a:gd name="connsiteX219" fmla="*/ 955446 w 6058348"/>
              <a:gd name="connsiteY219" fmla="*/ 947608 h 6858000"/>
              <a:gd name="connsiteX220" fmla="*/ 948137 w 6058348"/>
              <a:gd name="connsiteY220" fmla="*/ 951876 h 6858000"/>
              <a:gd name="connsiteX221" fmla="*/ 899650 w 6058348"/>
              <a:gd name="connsiteY221" fmla="*/ 1030733 h 6858000"/>
              <a:gd name="connsiteX222" fmla="*/ 879917 w 6058348"/>
              <a:gd name="connsiteY222" fmla="*/ 1079932 h 6858000"/>
              <a:gd name="connsiteX223" fmla="*/ 854707 w 6058348"/>
              <a:gd name="connsiteY223" fmla="*/ 1151011 h 6858000"/>
              <a:gd name="connsiteX224" fmla="*/ 782527 w 6058348"/>
              <a:gd name="connsiteY224" fmla="*/ 1259324 h 6858000"/>
              <a:gd name="connsiteX225" fmla="*/ 713223 w 6058348"/>
              <a:gd name="connsiteY225" fmla="*/ 1368405 h 6858000"/>
              <a:gd name="connsiteX226" fmla="*/ 626256 w 6058348"/>
              <a:gd name="connsiteY226" fmla="*/ 1531909 h 6858000"/>
              <a:gd name="connsiteX227" fmla="*/ 560436 w 6058348"/>
              <a:gd name="connsiteY227" fmla="*/ 1685514 h 6858000"/>
              <a:gd name="connsiteX228" fmla="*/ 503247 w 6058348"/>
              <a:gd name="connsiteY228" fmla="*/ 1841429 h 6858000"/>
              <a:gd name="connsiteX229" fmla="*/ 552956 w 6058348"/>
              <a:gd name="connsiteY229" fmla="*/ 1736437 h 6858000"/>
              <a:gd name="connsiteX230" fmla="*/ 557264 w 6058348"/>
              <a:gd name="connsiteY230" fmla="*/ 1727827 h 6858000"/>
              <a:gd name="connsiteX231" fmla="*/ 572719 w 6058348"/>
              <a:gd name="connsiteY231" fmla="*/ 1685690 h 6858000"/>
              <a:gd name="connsiteX232" fmla="*/ 638538 w 6058348"/>
              <a:gd name="connsiteY232" fmla="*/ 1532088 h 6858000"/>
              <a:gd name="connsiteX233" fmla="*/ 645092 w 6058348"/>
              <a:gd name="connsiteY233" fmla="*/ 1536446 h 6858000"/>
              <a:gd name="connsiteX234" fmla="*/ 646440 w 6058348"/>
              <a:gd name="connsiteY234" fmla="*/ 1533915 h 6858000"/>
              <a:gd name="connsiteX235" fmla="*/ 639320 w 6058348"/>
              <a:gd name="connsiteY235" fmla="*/ 1529182 h 6858000"/>
              <a:gd name="connsiteX236" fmla="*/ 726288 w 6058348"/>
              <a:gd name="connsiteY236" fmla="*/ 1365678 h 6858000"/>
              <a:gd name="connsiteX237" fmla="*/ 795590 w 6058348"/>
              <a:gd name="connsiteY237" fmla="*/ 1256593 h 6858000"/>
              <a:gd name="connsiteX238" fmla="*/ 867437 w 6058348"/>
              <a:gd name="connsiteY238" fmla="*/ 1148780 h 6858000"/>
              <a:gd name="connsiteX239" fmla="*/ 864893 w 6058348"/>
              <a:gd name="connsiteY239" fmla="*/ 1147514 h 6858000"/>
              <a:gd name="connsiteX240" fmla="*/ 890104 w 6058348"/>
              <a:gd name="connsiteY240" fmla="*/ 1076434 h 6858000"/>
              <a:gd name="connsiteX241" fmla="*/ 958323 w 6058348"/>
              <a:gd name="connsiteY241" fmla="*/ 948379 h 6858000"/>
              <a:gd name="connsiteX242" fmla="*/ 992230 w 6058348"/>
              <a:gd name="connsiteY242" fmla="*/ 913876 h 6858000"/>
              <a:gd name="connsiteX243" fmla="*/ 993571 w 6058348"/>
              <a:gd name="connsiteY243" fmla="*/ 911960 h 6858000"/>
              <a:gd name="connsiteX244" fmla="*/ 1047220 w 6058348"/>
              <a:gd name="connsiteY244" fmla="*/ 835207 h 6858000"/>
              <a:gd name="connsiteX245" fmla="*/ 1182605 w 6058348"/>
              <a:gd name="connsiteY245" fmla="*/ 709583 h 6858000"/>
              <a:gd name="connsiteX246" fmla="*/ 1312478 w 6058348"/>
              <a:gd name="connsiteY246" fmla="*/ 570029 h 6858000"/>
              <a:gd name="connsiteX247" fmla="*/ 1379511 w 6058348"/>
              <a:gd name="connsiteY247" fmla="*/ 503928 h 6858000"/>
              <a:gd name="connsiteX248" fmla="*/ 1448103 w 6058348"/>
              <a:gd name="connsiteY248" fmla="*/ 432016 h 6858000"/>
              <a:gd name="connsiteX249" fmla="*/ 1586130 w 6058348"/>
              <a:gd name="connsiteY249" fmla="*/ 319554 h 6858000"/>
              <a:gd name="connsiteX250" fmla="*/ 1902322 w 6058348"/>
              <a:gd name="connsiteY250" fmla="*/ 74252 h 6858000"/>
              <a:gd name="connsiteX251" fmla="*/ 2015076 w 6058348"/>
              <a:gd name="connsiteY251" fmla="*/ 0 h 6858000"/>
              <a:gd name="connsiteX252" fmla="*/ 2107911 w 6058348"/>
              <a:gd name="connsiteY252" fmla="*/ 0 h 6858000"/>
              <a:gd name="connsiteX253" fmla="*/ 2096656 w 6058348"/>
              <a:gd name="connsiteY253" fmla="*/ 7624 h 6858000"/>
              <a:gd name="connsiteX254" fmla="*/ 1980037 w 6058348"/>
              <a:gd name="connsiteY254" fmla="*/ 91963 h 6858000"/>
              <a:gd name="connsiteX255" fmla="*/ 1915575 w 6058348"/>
              <a:gd name="connsiteY255" fmla="*/ 136959 h 6858000"/>
              <a:gd name="connsiteX256" fmla="*/ 1850336 w 6058348"/>
              <a:gd name="connsiteY256" fmla="*/ 184860 h 6858000"/>
              <a:gd name="connsiteX257" fmla="*/ 1569461 w 6058348"/>
              <a:gd name="connsiteY257" fmla="*/ 368283 h 6858000"/>
              <a:gd name="connsiteX258" fmla="*/ 1853989 w 6058348"/>
              <a:gd name="connsiteY258" fmla="*/ 182727 h 6858000"/>
              <a:gd name="connsiteX259" fmla="*/ 1919227 w 6058348"/>
              <a:gd name="connsiteY259" fmla="*/ 134823 h 6858000"/>
              <a:gd name="connsiteX260" fmla="*/ 1983691 w 6058348"/>
              <a:gd name="connsiteY260" fmla="*/ 89827 h 6858000"/>
              <a:gd name="connsiteX261" fmla="*/ 2100017 w 6058348"/>
              <a:gd name="connsiteY261" fmla="*/ 6576 h 6858000"/>
              <a:gd name="connsiteX262" fmla="*/ 2109616 w 6058348"/>
              <a:gd name="connsiteY262" fmla="*/ 0 h 6858000"/>
              <a:gd name="connsiteX263" fmla="*/ 6058348 w 6058348"/>
              <a:gd name="connsiteY263" fmla="*/ 0 h 6858000"/>
              <a:gd name="connsiteX264" fmla="*/ 6058348 w 6058348"/>
              <a:gd name="connsiteY264" fmla="*/ 6619162 h 6858000"/>
              <a:gd name="connsiteX265" fmla="*/ 6031323 w 6058348"/>
              <a:gd name="connsiteY265" fmla="*/ 6635392 h 6858000"/>
              <a:gd name="connsiteX266" fmla="*/ 5893467 w 6058348"/>
              <a:gd name="connsiteY266" fmla="*/ 6701198 h 6858000"/>
              <a:gd name="connsiteX267" fmla="*/ 5880490 w 6058348"/>
              <a:gd name="connsiteY267" fmla="*/ 6706580 h 6858000"/>
              <a:gd name="connsiteX268" fmla="*/ 5874578 w 6058348"/>
              <a:gd name="connsiteY268" fmla="*/ 6710082 h 6858000"/>
              <a:gd name="connsiteX269" fmla="*/ 5817324 w 6058348"/>
              <a:gd name="connsiteY269" fmla="*/ 6736133 h 6858000"/>
              <a:gd name="connsiteX270" fmla="*/ 5767118 w 6058348"/>
              <a:gd name="connsiteY270" fmla="*/ 6770087 h 6858000"/>
              <a:gd name="connsiteX271" fmla="*/ 5597386 w 6058348"/>
              <a:gd name="connsiteY271" fmla="*/ 6839806 h 6858000"/>
              <a:gd name="connsiteX272" fmla="*/ 5571528 w 6058348"/>
              <a:gd name="connsiteY272" fmla="*/ 6847980 h 6858000"/>
              <a:gd name="connsiteX273" fmla="*/ 5549506 w 6058348"/>
              <a:gd name="connsiteY273" fmla="*/ 6858000 h 6858000"/>
              <a:gd name="connsiteX274" fmla="*/ 2319827 w 6058348"/>
              <a:gd name="connsiteY274" fmla="*/ 6858000 h 6858000"/>
              <a:gd name="connsiteX275" fmla="*/ 2291561 w 6058348"/>
              <a:gd name="connsiteY275" fmla="*/ 6844461 h 6858000"/>
              <a:gd name="connsiteX276" fmla="*/ 1999855 w 6058348"/>
              <a:gd name="connsiteY276" fmla="*/ 6679123 h 6858000"/>
              <a:gd name="connsiteX277" fmla="*/ 1854123 w 6058348"/>
              <a:gd name="connsiteY277" fmla="*/ 6590259 h 6858000"/>
              <a:gd name="connsiteX278" fmla="*/ 1819002 w 6058348"/>
              <a:gd name="connsiteY278" fmla="*/ 6537259 h 6858000"/>
              <a:gd name="connsiteX279" fmla="*/ 1718032 w 6058348"/>
              <a:gd name="connsiteY279" fmla="*/ 6488410 h 6858000"/>
              <a:gd name="connsiteX280" fmla="*/ 1581641 w 6058348"/>
              <a:gd name="connsiteY280" fmla="*/ 6364686 h 6858000"/>
              <a:gd name="connsiteX281" fmla="*/ 1534844 w 6058348"/>
              <a:gd name="connsiteY281" fmla="*/ 6355262 h 6858000"/>
              <a:gd name="connsiteX282" fmla="*/ 1393476 w 6058348"/>
              <a:gd name="connsiteY282" fmla="*/ 6227090 h 6858000"/>
              <a:gd name="connsiteX283" fmla="*/ 1378725 w 6058348"/>
              <a:gd name="connsiteY283" fmla="*/ 6167095 h 6858000"/>
              <a:gd name="connsiteX284" fmla="*/ 1385255 w 6058348"/>
              <a:gd name="connsiteY284" fmla="*/ 6165734 h 6858000"/>
              <a:gd name="connsiteX285" fmla="*/ 1471133 w 6058348"/>
              <a:gd name="connsiteY285" fmla="*/ 6247899 h 6858000"/>
              <a:gd name="connsiteX286" fmla="*/ 1557007 w 6058348"/>
              <a:gd name="connsiteY286" fmla="*/ 6330066 h 6858000"/>
              <a:gd name="connsiteX287" fmla="*/ 1590439 w 6058348"/>
              <a:gd name="connsiteY287" fmla="*/ 6320343 h 6858000"/>
              <a:gd name="connsiteX288" fmla="*/ 1493535 w 6058348"/>
              <a:gd name="connsiteY288" fmla="*/ 6210313 h 6858000"/>
              <a:gd name="connsiteX289" fmla="*/ 1407421 w 6058348"/>
              <a:gd name="connsiteY289" fmla="*/ 6140538 h 6858000"/>
              <a:gd name="connsiteX290" fmla="*/ 1293257 w 6058348"/>
              <a:gd name="connsiteY290" fmla="*/ 6025884 h 6858000"/>
              <a:gd name="connsiteX291" fmla="*/ 1198449 w 6058348"/>
              <a:gd name="connsiteY291" fmla="*/ 5919530 h 6858000"/>
              <a:gd name="connsiteX292" fmla="*/ 1038270 w 6058348"/>
              <a:gd name="connsiteY292" fmla="*/ 5792548 h 6858000"/>
              <a:gd name="connsiteX293" fmla="*/ 984810 w 6058348"/>
              <a:gd name="connsiteY293" fmla="*/ 5715956 h 6858000"/>
              <a:gd name="connsiteX294" fmla="*/ 1000746 w 6058348"/>
              <a:gd name="connsiteY294" fmla="*/ 5713998 h 6858000"/>
              <a:gd name="connsiteX295" fmla="*/ 1064325 w 6058348"/>
              <a:gd name="connsiteY295" fmla="*/ 5752826 h 6858000"/>
              <a:gd name="connsiteX296" fmla="*/ 960994 w 6058348"/>
              <a:gd name="connsiteY296" fmla="*/ 5563239 h 6858000"/>
              <a:gd name="connsiteX297" fmla="*/ 898364 w 6058348"/>
              <a:gd name="connsiteY297" fmla="*/ 5474850 h 6858000"/>
              <a:gd name="connsiteX298" fmla="*/ 841486 w 6058348"/>
              <a:gd name="connsiteY298" fmla="*/ 5387998 h 6858000"/>
              <a:gd name="connsiteX299" fmla="*/ 767591 w 6058348"/>
              <a:gd name="connsiteY299" fmla="*/ 5284136 h 6858000"/>
              <a:gd name="connsiteX300" fmla="*/ 670791 w 6058348"/>
              <a:gd name="connsiteY300" fmla="*/ 5093183 h 6858000"/>
              <a:gd name="connsiteX301" fmla="*/ 669329 w 6058348"/>
              <a:gd name="connsiteY301" fmla="*/ 5060745 h 6858000"/>
              <a:gd name="connsiteX302" fmla="*/ 648966 w 6058348"/>
              <a:gd name="connsiteY302" fmla="*/ 5025066 h 6858000"/>
              <a:gd name="connsiteX303" fmla="*/ 582077 w 6058348"/>
              <a:gd name="connsiteY303" fmla="*/ 4895059 h 6858000"/>
              <a:gd name="connsiteX304" fmla="*/ 584583 w 6058348"/>
              <a:gd name="connsiteY304" fmla="*/ 4839688 h 6858000"/>
              <a:gd name="connsiteX305" fmla="*/ 561202 w 6058348"/>
              <a:gd name="connsiteY305" fmla="*/ 4777381 h 6858000"/>
              <a:gd name="connsiteX306" fmla="*/ 558638 w 6058348"/>
              <a:gd name="connsiteY306" fmla="*/ 4769134 h 6858000"/>
              <a:gd name="connsiteX307" fmla="*/ 522425 w 6058348"/>
              <a:gd name="connsiteY307" fmla="*/ 4726514 h 6858000"/>
              <a:gd name="connsiteX308" fmla="*/ 469610 w 6058348"/>
              <a:gd name="connsiteY308" fmla="*/ 4578485 h 6858000"/>
              <a:gd name="connsiteX309" fmla="*/ 451853 w 6058348"/>
              <a:gd name="connsiteY309" fmla="*/ 4449188 h 6858000"/>
              <a:gd name="connsiteX310" fmla="*/ 446100 w 6058348"/>
              <a:gd name="connsiteY310" fmla="*/ 4447648 h 6858000"/>
              <a:gd name="connsiteX311" fmla="*/ 414199 w 6058348"/>
              <a:gd name="connsiteY311" fmla="*/ 4302108 h 6858000"/>
              <a:gd name="connsiteX312" fmla="*/ 385172 w 6058348"/>
              <a:gd name="connsiteY312" fmla="*/ 4157338 h 6858000"/>
              <a:gd name="connsiteX313" fmla="*/ 358715 w 6058348"/>
              <a:gd name="connsiteY313" fmla="*/ 3991463 h 6858000"/>
              <a:gd name="connsiteX314" fmla="*/ 338794 w 6058348"/>
              <a:gd name="connsiteY314" fmla="*/ 3824226 h 6858000"/>
              <a:gd name="connsiteX315" fmla="*/ 358106 w 6058348"/>
              <a:gd name="connsiteY315" fmla="*/ 3881535 h 6858000"/>
              <a:gd name="connsiteX316" fmla="*/ 358116 w 6058348"/>
              <a:gd name="connsiteY316" fmla="*/ 3881570 h 6858000"/>
              <a:gd name="connsiteX317" fmla="*/ 371948 w 6058348"/>
              <a:gd name="connsiteY317" fmla="*/ 3942079 h 6858000"/>
              <a:gd name="connsiteX318" fmla="*/ 398101 w 6058348"/>
              <a:gd name="connsiteY318" fmla="*/ 4086079 h 6858000"/>
              <a:gd name="connsiteX319" fmla="*/ 399551 w 6058348"/>
              <a:gd name="connsiteY319" fmla="*/ 4161191 h 6858000"/>
              <a:gd name="connsiteX320" fmla="*/ 404571 w 6058348"/>
              <a:gd name="connsiteY320" fmla="*/ 4175745 h 6858000"/>
              <a:gd name="connsiteX321" fmla="*/ 408739 w 6058348"/>
              <a:gd name="connsiteY321" fmla="*/ 4119217 h 6858000"/>
              <a:gd name="connsiteX322" fmla="*/ 395150 w 6058348"/>
              <a:gd name="connsiteY322" fmla="*/ 4063104 h 6858000"/>
              <a:gd name="connsiteX323" fmla="*/ 378130 w 6058348"/>
              <a:gd name="connsiteY323" fmla="*/ 3952715 h 6858000"/>
              <a:gd name="connsiteX324" fmla="*/ 358116 w 6058348"/>
              <a:gd name="connsiteY324" fmla="*/ 3881570 h 6858000"/>
              <a:gd name="connsiteX325" fmla="*/ 358111 w 6058348"/>
              <a:gd name="connsiteY325" fmla="*/ 3881552 h 6858000"/>
              <a:gd name="connsiteX326" fmla="*/ 358106 w 6058348"/>
              <a:gd name="connsiteY326" fmla="*/ 3881535 h 6858000"/>
              <a:gd name="connsiteX327" fmla="*/ 349821 w 6058348"/>
              <a:gd name="connsiteY327" fmla="*/ 3852086 h 6858000"/>
              <a:gd name="connsiteX328" fmla="*/ 333248 w 6058348"/>
              <a:gd name="connsiteY328" fmla="*/ 3660837 h 6858000"/>
              <a:gd name="connsiteX329" fmla="*/ 326912 w 6058348"/>
              <a:gd name="connsiteY329" fmla="*/ 3467641 h 6858000"/>
              <a:gd name="connsiteX330" fmla="*/ 323068 w 6058348"/>
              <a:gd name="connsiteY330" fmla="*/ 3410788 h 6858000"/>
              <a:gd name="connsiteX331" fmla="*/ 329288 w 6058348"/>
              <a:gd name="connsiteY331" fmla="*/ 3077450 h 6858000"/>
              <a:gd name="connsiteX332" fmla="*/ 355800 w 6058348"/>
              <a:gd name="connsiteY332" fmla="*/ 2841358 h 6858000"/>
              <a:gd name="connsiteX333" fmla="*/ 353884 w 6058348"/>
              <a:gd name="connsiteY333" fmla="*/ 2847530 h 6858000"/>
              <a:gd name="connsiteX334" fmla="*/ 344308 w 6058348"/>
              <a:gd name="connsiteY334" fmla="*/ 2894778 h 6858000"/>
              <a:gd name="connsiteX335" fmla="*/ 329888 w 6058348"/>
              <a:gd name="connsiteY335" fmla="*/ 3006114 h 6858000"/>
              <a:gd name="connsiteX336" fmla="*/ 317566 w 6058348"/>
              <a:gd name="connsiteY336" fmla="*/ 3121124 h 6858000"/>
              <a:gd name="connsiteX337" fmla="*/ 314491 w 6058348"/>
              <a:gd name="connsiteY337" fmla="*/ 3017554 h 6858000"/>
              <a:gd name="connsiteX338" fmla="*/ 327052 w 6058348"/>
              <a:gd name="connsiteY338" fmla="*/ 2890155 h 6858000"/>
              <a:gd name="connsiteX339" fmla="*/ 304043 w 6058348"/>
              <a:gd name="connsiteY339" fmla="*/ 2883989 h 6858000"/>
              <a:gd name="connsiteX340" fmla="*/ 319238 w 6058348"/>
              <a:gd name="connsiteY340" fmla="*/ 2769750 h 6858000"/>
              <a:gd name="connsiteX341" fmla="*/ 317788 w 6058348"/>
              <a:gd name="connsiteY341" fmla="*/ 2694638 h 6858000"/>
              <a:gd name="connsiteX342" fmla="*/ 318432 w 6058348"/>
              <a:gd name="connsiteY342" fmla="*/ 2623203 h 6858000"/>
              <a:gd name="connsiteX343" fmla="*/ 283547 w 6058348"/>
              <a:gd name="connsiteY343" fmla="*/ 2557812 h 6858000"/>
              <a:gd name="connsiteX344" fmla="*/ 269168 w 6058348"/>
              <a:gd name="connsiteY344" fmla="*/ 2553961 h 6858000"/>
              <a:gd name="connsiteX345" fmla="*/ 274246 w 6058348"/>
              <a:gd name="connsiteY345" fmla="*/ 2477483 h 6858000"/>
              <a:gd name="connsiteX346" fmla="*/ 293401 w 6058348"/>
              <a:gd name="connsiteY346" fmla="*/ 2382985 h 6858000"/>
              <a:gd name="connsiteX347" fmla="*/ 339932 w 6058348"/>
              <a:gd name="connsiteY347" fmla="*/ 2255348 h 6858000"/>
              <a:gd name="connsiteX348" fmla="*/ 358137 w 6058348"/>
              <a:gd name="connsiteY348" fmla="*/ 2210412 h 6858000"/>
              <a:gd name="connsiteX349" fmla="*/ 376475 w 6058348"/>
              <a:gd name="connsiteY349" fmla="*/ 2181158 h 6858000"/>
              <a:gd name="connsiteX350" fmla="*/ 391192 w 6058348"/>
              <a:gd name="connsiteY350" fmla="*/ 2107184 h 6858000"/>
              <a:gd name="connsiteX351" fmla="*/ 426464 w 6058348"/>
              <a:gd name="connsiteY351" fmla="*/ 2001436 h 6858000"/>
              <a:gd name="connsiteX352" fmla="*/ 443805 w 6058348"/>
              <a:gd name="connsiteY352" fmla="*/ 1982734 h 6858000"/>
              <a:gd name="connsiteX353" fmla="*/ 447309 w 6058348"/>
              <a:gd name="connsiteY353" fmla="*/ 1969660 h 6858000"/>
              <a:gd name="connsiteX354" fmla="*/ 412623 w 6058348"/>
              <a:gd name="connsiteY354" fmla="*/ 2007069 h 6858000"/>
              <a:gd name="connsiteX355" fmla="*/ 400275 w 6058348"/>
              <a:gd name="connsiteY355" fmla="*/ 1972625 h 6858000"/>
              <a:gd name="connsiteX356" fmla="*/ 376895 w 6058348"/>
              <a:gd name="connsiteY356" fmla="*/ 1910318 h 6858000"/>
              <a:gd name="connsiteX357" fmla="*/ 381156 w 6058348"/>
              <a:gd name="connsiteY357" fmla="*/ 1867094 h 6858000"/>
              <a:gd name="connsiteX358" fmla="*/ 378387 w 6058348"/>
              <a:gd name="connsiteY358" fmla="*/ 1870242 h 6858000"/>
              <a:gd name="connsiteX359" fmla="*/ 335749 w 6058348"/>
              <a:gd name="connsiteY359" fmla="*/ 1983355 h 6858000"/>
              <a:gd name="connsiteX360" fmla="*/ 295983 w 6058348"/>
              <a:gd name="connsiteY360" fmla="*/ 2097239 h 6858000"/>
              <a:gd name="connsiteX361" fmla="*/ 263226 w 6058348"/>
              <a:gd name="connsiteY361" fmla="*/ 2184981 h 6858000"/>
              <a:gd name="connsiteX362" fmla="*/ 213412 w 6058348"/>
              <a:gd name="connsiteY362" fmla="*/ 2370890 h 6858000"/>
              <a:gd name="connsiteX363" fmla="*/ 190600 w 6058348"/>
              <a:gd name="connsiteY363" fmla="*/ 2467525 h 6858000"/>
              <a:gd name="connsiteX364" fmla="*/ 170667 w 6058348"/>
              <a:gd name="connsiteY364" fmla="*/ 2564926 h 6858000"/>
              <a:gd name="connsiteX365" fmla="*/ 120653 w 6058348"/>
              <a:gd name="connsiteY365" fmla="*/ 2648044 h 6858000"/>
              <a:gd name="connsiteX366" fmla="*/ 114901 w 6058348"/>
              <a:gd name="connsiteY366" fmla="*/ 2646502 h 6858000"/>
              <a:gd name="connsiteX367" fmla="*/ 144347 w 6058348"/>
              <a:gd name="connsiteY367" fmla="*/ 2467584 h 6858000"/>
              <a:gd name="connsiteX368" fmla="*/ 192605 w 6058348"/>
              <a:gd name="connsiteY368" fmla="*/ 2287480 h 6858000"/>
              <a:gd name="connsiteX369" fmla="*/ 244346 w 6058348"/>
              <a:gd name="connsiteY369" fmla="*/ 2151898 h 6858000"/>
              <a:gd name="connsiteX370" fmla="*/ 263219 w 6058348"/>
              <a:gd name="connsiteY370" fmla="*/ 2184962 h 6858000"/>
              <a:gd name="connsiteX371" fmla="*/ 248001 w 6058348"/>
              <a:gd name="connsiteY371" fmla="*/ 2149765 h 6858000"/>
              <a:gd name="connsiteX372" fmla="*/ 270270 w 6058348"/>
              <a:gd name="connsiteY372" fmla="*/ 2043648 h 6858000"/>
              <a:gd name="connsiteX373" fmla="*/ 318832 w 6058348"/>
              <a:gd name="connsiteY373" fmla="*/ 1885419 h 6858000"/>
              <a:gd name="connsiteX374" fmla="*/ 333382 w 6058348"/>
              <a:gd name="connsiteY374" fmla="*/ 1842618 h 6858000"/>
              <a:gd name="connsiteX375" fmla="*/ 361472 w 6058348"/>
              <a:gd name="connsiteY375" fmla="*/ 1772306 h 6858000"/>
              <a:gd name="connsiteX376" fmla="*/ 431012 w 6058348"/>
              <a:gd name="connsiteY376" fmla="*/ 1650835 h 6858000"/>
              <a:gd name="connsiteX377" fmla="*/ 471476 w 6058348"/>
              <a:gd name="connsiteY377" fmla="*/ 1568604 h 6858000"/>
              <a:gd name="connsiteX378" fmla="*/ 471316 w 6058348"/>
              <a:gd name="connsiteY378" fmla="*/ 1546435 h 6858000"/>
              <a:gd name="connsiteX379" fmla="*/ 420047 w 6058348"/>
              <a:gd name="connsiteY379" fmla="*/ 1657236 h 6858000"/>
              <a:gd name="connsiteX380" fmla="*/ 350508 w 6058348"/>
              <a:gd name="connsiteY380" fmla="*/ 1778710 h 6858000"/>
              <a:gd name="connsiteX381" fmla="*/ 322421 w 6058348"/>
              <a:gd name="connsiteY381" fmla="*/ 1849019 h 6858000"/>
              <a:gd name="connsiteX382" fmla="*/ 307868 w 6058348"/>
              <a:gd name="connsiteY382" fmla="*/ 1891822 h 6858000"/>
              <a:gd name="connsiteX383" fmla="*/ 259306 w 6058348"/>
              <a:gd name="connsiteY383" fmla="*/ 2050050 h 6858000"/>
              <a:gd name="connsiteX384" fmla="*/ 237037 w 6058348"/>
              <a:gd name="connsiteY384" fmla="*/ 2156167 h 6858000"/>
              <a:gd name="connsiteX385" fmla="*/ 185296 w 6058348"/>
              <a:gd name="connsiteY385" fmla="*/ 2291749 h 6858000"/>
              <a:gd name="connsiteX386" fmla="*/ 137037 w 6058348"/>
              <a:gd name="connsiteY386" fmla="*/ 2471852 h 6858000"/>
              <a:gd name="connsiteX387" fmla="*/ 107592 w 6058348"/>
              <a:gd name="connsiteY387" fmla="*/ 2650771 h 6858000"/>
              <a:gd name="connsiteX388" fmla="*/ 113344 w 6058348"/>
              <a:gd name="connsiteY388" fmla="*/ 2652312 h 6858000"/>
              <a:gd name="connsiteX389" fmla="*/ 106365 w 6058348"/>
              <a:gd name="connsiteY389" fmla="*/ 2827910 h 6858000"/>
              <a:gd name="connsiteX390" fmla="*/ 89917 w 6058348"/>
              <a:gd name="connsiteY390" fmla="*/ 2969833 h 6858000"/>
              <a:gd name="connsiteX391" fmla="*/ 95697 w 6058348"/>
              <a:gd name="connsiteY391" fmla="*/ 3120829 h 6858000"/>
              <a:gd name="connsiteX392" fmla="*/ 83304 w 6058348"/>
              <a:gd name="connsiteY392" fmla="*/ 3438876 h 6858000"/>
              <a:gd name="connsiteX393" fmla="*/ 73836 w 6058348"/>
              <a:gd name="connsiteY393" fmla="*/ 3497928 h 6858000"/>
              <a:gd name="connsiteX394" fmla="*/ 86244 w 6058348"/>
              <a:gd name="connsiteY394" fmla="*/ 3501252 h 6858000"/>
              <a:gd name="connsiteX395" fmla="*/ 108266 w 6058348"/>
              <a:gd name="connsiteY395" fmla="*/ 3672165 h 6858000"/>
              <a:gd name="connsiteX396" fmla="*/ 110260 w 6058348"/>
              <a:gd name="connsiteY396" fmla="*/ 3756763 h 6858000"/>
              <a:gd name="connsiteX397" fmla="*/ 85019 w 6058348"/>
              <a:gd name="connsiteY397" fmla="*/ 3678390 h 6858000"/>
              <a:gd name="connsiteX398" fmla="*/ 67021 w 6058348"/>
              <a:gd name="connsiteY398" fmla="*/ 3561482 h 6858000"/>
              <a:gd name="connsiteX399" fmla="*/ 56363 w 6058348"/>
              <a:gd name="connsiteY399" fmla="*/ 3589761 h 6858000"/>
              <a:gd name="connsiteX400" fmla="*/ 52331 w 6058348"/>
              <a:gd name="connsiteY400" fmla="*/ 3504715 h 6858000"/>
              <a:gd name="connsiteX401" fmla="*/ 33457 w 6058348"/>
              <a:gd name="connsiteY401" fmla="*/ 3502673 h 6858000"/>
              <a:gd name="connsiteX402" fmla="*/ 31225 w 6058348"/>
              <a:gd name="connsiteY402" fmla="*/ 3430468 h 6858000"/>
              <a:gd name="connsiteX403" fmla="*/ 5008 w 6058348"/>
              <a:gd name="connsiteY403" fmla="*/ 3252201 h 6858000"/>
              <a:gd name="connsiteX404" fmla="*/ 7 w 6058348"/>
              <a:gd name="connsiteY404" fmla="*/ 3098303 h 6858000"/>
              <a:gd name="connsiteX405" fmla="*/ 29042 w 6058348"/>
              <a:gd name="connsiteY405" fmla="*/ 2978430 h 6858000"/>
              <a:gd name="connsiteX406" fmla="*/ 46273 w 6058348"/>
              <a:gd name="connsiteY406" fmla="*/ 2833601 h 6858000"/>
              <a:gd name="connsiteX407" fmla="*/ 69252 w 6058348"/>
              <a:gd name="connsiteY407" fmla="*/ 2690312 h 6858000"/>
              <a:gd name="connsiteX408" fmla="*/ 64858 w 6058348"/>
              <a:gd name="connsiteY408" fmla="*/ 2580166 h 6858000"/>
              <a:gd name="connsiteX409" fmla="*/ 229766 w 6058348"/>
              <a:gd name="connsiteY409" fmla="*/ 2045249 h 6858000"/>
              <a:gd name="connsiteX410" fmla="*/ 287261 w 6058348"/>
              <a:gd name="connsiteY410" fmla="*/ 1911209 h 6858000"/>
              <a:gd name="connsiteX411" fmla="*/ 290242 w 6058348"/>
              <a:gd name="connsiteY411" fmla="*/ 1831058 h 6858000"/>
              <a:gd name="connsiteX412" fmla="*/ 380798 w 6058348"/>
              <a:gd name="connsiteY412" fmla="*/ 1631153 h 6858000"/>
              <a:gd name="connsiteX413" fmla="*/ 402657 w 6058348"/>
              <a:gd name="connsiteY413" fmla="*/ 1584080 h 6858000"/>
              <a:gd name="connsiteX414" fmla="*/ 470811 w 6058348"/>
              <a:gd name="connsiteY414" fmla="*/ 1421761 h 6858000"/>
              <a:gd name="connsiteX415" fmla="*/ 563903 w 6058348"/>
              <a:gd name="connsiteY415" fmla="*/ 1315940 h 6858000"/>
              <a:gd name="connsiteX416" fmla="*/ 505154 w 6058348"/>
              <a:gd name="connsiteY416" fmla="*/ 1477668 h 6858000"/>
              <a:gd name="connsiteX417" fmla="*/ 527135 w 6058348"/>
              <a:gd name="connsiteY417" fmla="*/ 1453138 h 6858000"/>
              <a:gd name="connsiteX418" fmla="*/ 553946 w 6058348"/>
              <a:gd name="connsiteY418" fmla="*/ 1387606 h 6858000"/>
              <a:gd name="connsiteX419" fmla="*/ 576965 w 6058348"/>
              <a:gd name="connsiteY419" fmla="*/ 1313213 h 6858000"/>
              <a:gd name="connsiteX420" fmla="*/ 628534 w 6058348"/>
              <a:gd name="connsiteY420" fmla="*/ 1224285 h 6858000"/>
              <a:gd name="connsiteX421" fmla="*/ 707719 w 6058348"/>
              <a:gd name="connsiteY421" fmla="*/ 1089830 h 6858000"/>
              <a:gd name="connsiteX422" fmla="*/ 796310 w 6058348"/>
              <a:gd name="connsiteY422" fmla="*/ 954784 h 6858000"/>
              <a:gd name="connsiteX423" fmla="*/ 801089 w 6058348"/>
              <a:gd name="connsiteY423" fmla="*/ 951601 h 6858000"/>
              <a:gd name="connsiteX424" fmla="*/ 854888 w 6058348"/>
              <a:gd name="connsiteY424" fmla="*/ 839714 h 6858000"/>
              <a:gd name="connsiteX425" fmla="*/ 909097 w 6058348"/>
              <a:gd name="connsiteY425" fmla="*/ 763947 h 6858000"/>
              <a:gd name="connsiteX426" fmla="*/ 965169 w 6058348"/>
              <a:gd name="connsiteY426" fmla="*/ 704249 h 6858000"/>
              <a:gd name="connsiteX427" fmla="*/ 1078867 w 6058348"/>
              <a:gd name="connsiteY427" fmla="*/ 579041 h 6858000"/>
              <a:gd name="connsiteX428" fmla="*/ 1174291 w 6058348"/>
              <a:gd name="connsiteY428" fmla="*/ 464506 h 6858000"/>
              <a:gd name="connsiteX429" fmla="*/ 1305719 w 6058348"/>
              <a:gd name="connsiteY429" fmla="*/ 319141 h 6858000"/>
              <a:gd name="connsiteX430" fmla="*/ 1388454 w 6058348"/>
              <a:gd name="connsiteY430" fmla="*/ 263472 h 6858000"/>
              <a:gd name="connsiteX431" fmla="*/ 1467467 w 6058348"/>
              <a:gd name="connsiteY431" fmla="*/ 175674 h 6858000"/>
              <a:gd name="connsiteX432" fmla="*/ 1527735 w 6058348"/>
              <a:gd name="connsiteY432" fmla="*/ 123327 h 6858000"/>
              <a:gd name="connsiteX433" fmla="*/ 1579979 w 6058348"/>
              <a:gd name="connsiteY433" fmla="*/ 112418 h 6858000"/>
              <a:gd name="connsiteX434" fmla="*/ 1596155 w 6058348"/>
              <a:gd name="connsiteY434" fmla="*/ 98071 h 6858000"/>
              <a:gd name="connsiteX435" fmla="*/ 1667080 w 6058348"/>
              <a:gd name="connsiteY435" fmla="*/ 174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Lst>
            <a:rect l="l" t="t" r="r" b="b"/>
            <a:pathLst>
              <a:path w="6058348" h="6858000">
                <a:moveTo>
                  <a:pt x="5775314" y="6830929"/>
                </a:moveTo>
                <a:lnTo>
                  <a:pt x="5755157" y="6838228"/>
                </a:lnTo>
                <a:lnTo>
                  <a:pt x="5751312" y="6840574"/>
                </a:lnTo>
                <a:lnTo>
                  <a:pt x="5764972" y="6836167"/>
                </a:lnTo>
                <a:close/>
                <a:moveTo>
                  <a:pt x="6058348" y="6809240"/>
                </a:moveTo>
                <a:lnTo>
                  <a:pt x="6058348" y="6858000"/>
                </a:lnTo>
                <a:lnTo>
                  <a:pt x="5977136" y="6858000"/>
                </a:lnTo>
                <a:lnTo>
                  <a:pt x="5977921" y="6857705"/>
                </a:lnTo>
                <a:cubicBezTo>
                  <a:pt x="5992539" y="6849168"/>
                  <a:pt x="6008071" y="6840098"/>
                  <a:pt x="6025527" y="6829598"/>
                </a:cubicBezTo>
                <a:close/>
                <a:moveTo>
                  <a:pt x="6018182" y="6739091"/>
                </a:moveTo>
                <a:lnTo>
                  <a:pt x="6017901" y="6739114"/>
                </a:lnTo>
                <a:lnTo>
                  <a:pt x="6012472" y="6751767"/>
                </a:lnTo>
                <a:cubicBezTo>
                  <a:pt x="5983236" y="6768840"/>
                  <a:pt x="5970715" y="6781051"/>
                  <a:pt x="5952444" y="6791725"/>
                </a:cubicBezTo>
                <a:cubicBezTo>
                  <a:pt x="5937047" y="6803165"/>
                  <a:pt x="5917994" y="6816740"/>
                  <a:pt x="5881449" y="6838083"/>
                </a:cubicBezTo>
                <a:lnTo>
                  <a:pt x="5884949" y="6838200"/>
                </a:lnTo>
                <a:lnTo>
                  <a:pt x="5951666" y="6794627"/>
                </a:lnTo>
                <a:cubicBezTo>
                  <a:pt x="5967061" y="6783188"/>
                  <a:pt x="5982458" y="6771743"/>
                  <a:pt x="6011694" y="6754670"/>
                </a:cubicBezTo>
                <a:cubicBezTo>
                  <a:pt x="6017819" y="6746195"/>
                  <a:pt x="6019722" y="6741256"/>
                  <a:pt x="6018182" y="6739091"/>
                </a:cubicBezTo>
                <a:close/>
                <a:moveTo>
                  <a:pt x="1828503" y="6699175"/>
                </a:moveTo>
                <a:cubicBezTo>
                  <a:pt x="1835682" y="6699347"/>
                  <a:pt x="1845291" y="6702311"/>
                  <a:pt x="1858008" y="6708052"/>
                </a:cubicBezTo>
                <a:cubicBezTo>
                  <a:pt x="1883446" y="6719539"/>
                  <a:pt x="1921317" y="6742141"/>
                  <a:pt x="1977044" y="6775753"/>
                </a:cubicBezTo>
                <a:cubicBezTo>
                  <a:pt x="1993522" y="6783280"/>
                  <a:pt x="2013657" y="6788675"/>
                  <a:pt x="2030914" y="6793299"/>
                </a:cubicBezTo>
                <a:lnTo>
                  <a:pt x="2104411" y="6858000"/>
                </a:lnTo>
                <a:lnTo>
                  <a:pt x="2029236" y="6858000"/>
                </a:lnTo>
                <a:lnTo>
                  <a:pt x="1978430" y="6816601"/>
                </a:lnTo>
                <a:cubicBezTo>
                  <a:pt x="1949129" y="6799408"/>
                  <a:pt x="1922703" y="6782988"/>
                  <a:pt x="1897054" y="6763661"/>
                </a:cubicBezTo>
                <a:cubicBezTo>
                  <a:pt x="1868529" y="6743565"/>
                  <a:pt x="1842104" y="6727142"/>
                  <a:pt x="1813581" y="6707045"/>
                </a:cubicBezTo>
                <a:cubicBezTo>
                  <a:pt x="1816576" y="6701621"/>
                  <a:pt x="1821325" y="6699001"/>
                  <a:pt x="1828503" y="6699175"/>
                </a:cubicBezTo>
                <a:close/>
                <a:moveTo>
                  <a:pt x="6058348" y="6646154"/>
                </a:moveTo>
                <a:lnTo>
                  <a:pt x="6058348" y="6798878"/>
                </a:lnTo>
                <a:lnTo>
                  <a:pt x="6007790" y="6831072"/>
                </a:lnTo>
                <a:lnTo>
                  <a:pt x="5960666" y="6858000"/>
                </a:lnTo>
                <a:lnTo>
                  <a:pt x="5702396" y="6858000"/>
                </a:lnTo>
                <a:lnTo>
                  <a:pt x="5701558" y="6857641"/>
                </a:lnTo>
                <a:lnTo>
                  <a:pt x="5700561" y="6858000"/>
                </a:lnTo>
                <a:lnTo>
                  <a:pt x="5617693" y="6858000"/>
                </a:lnTo>
                <a:lnTo>
                  <a:pt x="5769518" y="6795637"/>
                </a:lnTo>
                <a:cubicBezTo>
                  <a:pt x="5797672" y="6759593"/>
                  <a:pt x="5861661" y="6739376"/>
                  <a:pt x="5895870" y="6726747"/>
                </a:cubicBezTo>
                <a:cubicBezTo>
                  <a:pt x="5941820" y="6704813"/>
                  <a:pt x="5987774" y="6682877"/>
                  <a:pt x="6033724" y="6660942"/>
                </a:cubicBezTo>
                <a:close/>
                <a:moveTo>
                  <a:pt x="1704192" y="6494042"/>
                </a:moveTo>
                <a:cubicBezTo>
                  <a:pt x="1739249" y="6512775"/>
                  <a:pt x="1772206" y="6527832"/>
                  <a:pt x="1805163" y="6542890"/>
                </a:cubicBezTo>
                <a:cubicBezTo>
                  <a:pt x="1818528" y="6562040"/>
                  <a:pt x="1829793" y="6577513"/>
                  <a:pt x="1840284" y="6595890"/>
                </a:cubicBezTo>
                <a:cubicBezTo>
                  <a:pt x="1878214" y="6615395"/>
                  <a:pt x="1916684" y="6644384"/>
                  <a:pt x="1986015" y="6684753"/>
                </a:cubicBezTo>
                <a:cubicBezTo>
                  <a:pt x="2089385" y="6759155"/>
                  <a:pt x="2178851" y="6804919"/>
                  <a:pt x="2277722" y="6850092"/>
                </a:cubicBezTo>
                <a:lnTo>
                  <a:pt x="2294231" y="6858000"/>
                </a:lnTo>
                <a:lnTo>
                  <a:pt x="2184392" y="6858000"/>
                </a:lnTo>
                <a:lnTo>
                  <a:pt x="2137094" y="6834206"/>
                </a:lnTo>
                <a:cubicBezTo>
                  <a:pt x="2104915" y="6816243"/>
                  <a:pt x="2074835" y="6801956"/>
                  <a:pt x="2043974" y="6790575"/>
                </a:cubicBezTo>
                <a:cubicBezTo>
                  <a:pt x="2011256" y="6763128"/>
                  <a:pt x="1975661" y="6734909"/>
                  <a:pt x="1940844" y="6703784"/>
                </a:cubicBezTo>
                <a:cubicBezTo>
                  <a:pt x="1904470" y="6678471"/>
                  <a:pt x="1865997" y="6649482"/>
                  <a:pt x="1808948" y="6609289"/>
                </a:cubicBezTo>
                <a:cubicBezTo>
                  <a:pt x="1762627" y="6575081"/>
                  <a:pt x="1716304" y="6540876"/>
                  <a:pt x="1672861" y="6507439"/>
                </a:cubicBezTo>
                <a:cubicBezTo>
                  <a:pt x="1691131" y="6496770"/>
                  <a:pt x="1697662" y="6495405"/>
                  <a:pt x="1704192" y="6494042"/>
                </a:cubicBezTo>
                <a:close/>
                <a:moveTo>
                  <a:pt x="1413162" y="6406719"/>
                </a:moveTo>
                <a:cubicBezTo>
                  <a:pt x="1550808" y="6502755"/>
                  <a:pt x="1635363" y="6578343"/>
                  <a:pt x="1705777" y="6637683"/>
                </a:cubicBezTo>
                <a:cubicBezTo>
                  <a:pt x="1739276" y="6662228"/>
                  <a:pt x="1776428" y="6684637"/>
                  <a:pt x="1813581" y="6707045"/>
                </a:cubicBezTo>
                <a:cubicBezTo>
                  <a:pt x="1842104" y="6727142"/>
                  <a:pt x="1868529" y="6743562"/>
                  <a:pt x="1894178" y="6762888"/>
                </a:cubicBezTo>
                <a:cubicBezTo>
                  <a:pt x="1919825" y="6782214"/>
                  <a:pt x="1946251" y="6798637"/>
                  <a:pt x="1975555" y="6815827"/>
                </a:cubicBezTo>
                <a:lnTo>
                  <a:pt x="2027311" y="6858000"/>
                </a:lnTo>
                <a:lnTo>
                  <a:pt x="1975650" y="6858000"/>
                </a:lnTo>
                <a:lnTo>
                  <a:pt x="1904949" y="6808974"/>
                </a:lnTo>
                <a:cubicBezTo>
                  <a:pt x="1880448" y="6791122"/>
                  <a:pt x="1856043" y="6772908"/>
                  <a:pt x="1831444" y="6755421"/>
                </a:cubicBezTo>
                <a:lnTo>
                  <a:pt x="1759476" y="6701886"/>
                </a:lnTo>
                <a:cubicBezTo>
                  <a:pt x="1736702" y="6683331"/>
                  <a:pt x="1711054" y="6664005"/>
                  <a:pt x="1688284" y="6645449"/>
                </a:cubicBezTo>
                <a:cubicBezTo>
                  <a:pt x="1654006" y="6623811"/>
                  <a:pt x="1623384" y="6600041"/>
                  <a:pt x="1591984" y="6579173"/>
                </a:cubicBezTo>
                <a:cubicBezTo>
                  <a:pt x="1564240" y="6556170"/>
                  <a:pt x="1535715" y="6536073"/>
                  <a:pt x="1510844" y="6513843"/>
                </a:cubicBezTo>
                <a:cubicBezTo>
                  <a:pt x="1485197" y="6494517"/>
                  <a:pt x="1466080" y="6473826"/>
                  <a:pt x="1449063" y="6456811"/>
                </a:cubicBezTo>
                <a:cubicBezTo>
                  <a:pt x="1432819" y="6436894"/>
                  <a:pt x="1421554" y="6421422"/>
                  <a:pt x="1413162" y="6406719"/>
                </a:cubicBezTo>
                <a:close/>
                <a:moveTo>
                  <a:pt x="1521005" y="6360893"/>
                </a:moveTo>
                <a:cubicBezTo>
                  <a:pt x="1538261" y="6365516"/>
                  <a:pt x="1549766" y="6368599"/>
                  <a:pt x="1567801" y="6370320"/>
                </a:cubicBezTo>
                <a:cubicBezTo>
                  <a:pt x="1614662" y="6414011"/>
                  <a:pt x="1653676" y="6452484"/>
                  <a:pt x="1704192" y="6494042"/>
                </a:cubicBezTo>
                <a:cubicBezTo>
                  <a:pt x="1697662" y="6495405"/>
                  <a:pt x="1691131" y="6496770"/>
                  <a:pt x="1680948" y="6500268"/>
                </a:cubicBezTo>
                <a:cubicBezTo>
                  <a:pt x="1628331" y="6455034"/>
                  <a:pt x="1573619" y="6406125"/>
                  <a:pt x="1521005" y="6360893"/>
                </a:cubicBezTo>
                <a:close/>
                <a:moveTo>
                  <a:pt x="1399798" y="6033698"/>
                </a:moveTo>
                <a:lnTo>
                  <a:pt x="1399604" y="6034532"/>
                </a:lnTo>
                <a:lnTo>
                  <a:pt x="1406136" y="6049010"/>
                </a:lnTo>
                <a:lnTo>
                  <a:pt x="1408539" y="6044319"/>
                </a:lnTo>
                <a:close/>
                <a:moveTo>
                  <a:pt x="1036872" y="6016343"/>
                </a:moveTo>
                <a:cubicBezTo>
                  <a:pt x="1120887" y="6082443"/>
                  <a:pt x="1159664" y="6133306"/>
                  <a:pt x="1202872" y="6179134"/>
                </a:cubicBezTo>
                <a:cubicBezTo>
                  <a:pt x="1210485" y="6196739"/>
                  <a:pt x="1240090" y="6235807"/>
                  <a:pt x="1230684" y="6236401"/>
                </a:cubicBezTo>
                <a:cubicBezTo>
                  <a:pt x="1200841" y="6209724"/>
                  <a:pt x="1173094" y="6186720"/>
                  <a:pt x="1151880" y="6162355"/>
                </a:cubicBezTo>
                <a:cubicBezTo>
                  <a:pt x="1129885" y="6140896"/>
                  <a:pt x="1110768" y="6120204"/>
                  <a:pt x="1094528" y="6100288"/>
                </a:cubicBezTo>
                <a:cubicBezTo>
                  <a:pt x="1064143" y="6064123"/>
                  <a:pt x="1046582" y="6037626"/>
                  <a:pt x="1036872" y="6016343"/>
                </a:cubicBezTo>
                <a:close/>
                <a:moveTo>
                  <a:pt x="729934" y="5606776"/>
                </a:moveTo>
                <a:lnTo>
                  <a:pt x="738318" y="5619162"/>
                </a:lnTo>
                <a:lnTo>
                  <a:pt x="741534" y="5622080"/>
                </a:lnTo>
                <a:close/>
                <a:moveTo>
                  <a:pt x="864907" y="5288164"/>
                </a:moveTo>
                <a:lnTo>
                  <a:pt x="868725" y="5296695"/>
                </a:lnTo>
                <a:lnTo>
                  <a:pt x="869268" y="5295812"/>
                </a:lnTo>
                <a:close/>
                <a:moveTo>
                  <a:pt x="566239" y="5278338"/>
                </a:moveTo>
                <a:lnTo>
                  <a:pt x="640251" y="5436620"/>
                </a:lnTo>
                <a:lnTo>
                  <a:pt x="582093" y="5309152"/>
                </a:lnTo>
                <a:close/>
                <a:moveTo>
                  <a:pt x="457312" y="5107590"/>
                </a:moveTo>
                <a:cubicBezTo>
                  <a:pt x="468273" y="5101188"/>
                  <a:pt x="493143" y="5123418"/>
                  <a:pt x="518858" y="5177012"/>
                </a:cubicBezTo>
                <a:lnTo>
                  <a:pt x="521360" y="5182362"/>
                </a:lnTo>
                <a:lnTo>
                  <a:pt x="553395" y="5199108"/>
                </a:lnTo>
                <a:cubicBezTo>
                  <a:pt x="567801" y="5215812"/>
                  <a:pt x="585495" y="5244683"/>
                  <a:pt x="611329" y="5292077"/>
                </a:cubicBezTo>
                <a:cubicBezTo>
                  <a:pt x="640157" y="5334052"/>
                  <a:pt x="672640" y="5373890"/>
                  <a:pt x="694396" y="5407740"/>
                </a:cubicBezTo>
                <a:cubicBezTo>
                  <a:pt x="716152" y="5441591"/>
                  <a:pt x="727181" y="5469454"/>
                  <a:pt x="723291" y="5483977"/>
                </a:cubicBezTo>
                <a:cubicBezTo>
                  <a:pt x="728804" y="5497908"/>
                  <a:pt x="732220" y="5508166"/>
                  <a:pt x="740612" y="5522869"/>
                </a:cubicBezTo>
                <a:cubicBezTo>
                  <a:pt x="769441" y="5564840"/>
                  <a:pt x="793293" y="5602365"/>
                  <a:pt x="824997" y="5645110"/>
                </a:cubicBezTo>
                <a:lnTo>
                  <a:pt x="824949" y="5645134"/>
                </a:lnTo>
                <a:lnTo>
                  <a:pt x="786356" y="5662776"/>
                </a:lnTo>
                <a:lnTo>
                  <a:pt x="715179" y="5521277"/>
                </a:lnTo>
                <a:lnTo>
                  <a:pt x="710297" y="5520972"/>
                </a:lnTo>
                <a:lnTo>
                  <a:pt x="777654" y="5654875"/>
                </a:lnTo>
                <a:lnTo>
                  <a:pt x="786356" y="5662776"/>
                </a:lnTo>
                <a:cubicBezTo>
                  <a:pt x="791837" y="5659575"/>
                  <a:pt x="798562" y="5657486"/>
                  <a:pt x="805384" y="5655033"/>
                </a:cubicBezTo>
                <a:lnTo>
                  <a:pt x="824949" y="5645134"/>
                </a:lnTo>
                <a:lnTo>
                  <a:pt x="825000" y="5645111"/>
                </a:lnTo>
                <a:cubicBezTo>
                  <a:pt x="891047" y="5743758"/>
                  <a:pt x="962846" y="5843946"/>
                  <a:pt x="1039854" y="5936188"/>
                </a:cubicBezTo>
                <a:cubicBezTo>
                  <a:pt x="1021040" y="5937375"/>
                  <a:pt x="1005105" y="5939332"/>
                  <a:pt x="980539" y="5938976"/>
                </a:cubicBezTo>
                <a:cubicBezTo>
                  <a:pt x="987609" y="5947097"/>
                  <a:pt x="989709" y="5950775"/>
                  <a:pt x="996779" y="5958896"/>
                </a:cubicBezTo>
                <a:cubicBezTo>
                  <a:pt x="968017" y="5951189"/>
                  <a:pt x="944230" y="5947927"/>
                  <a:pt x="915468" y="5940222"/>
                </a:cubicBezTo>
                <a:cubicBezTo>
                  <a:pt x="901326" y="5923977"/>
                  <a:pt x="887182" y="5907733"/>
                  <a:pt x="873038" y="5891490"/>
                </a:cubicBezTo>
                <a:cubicBezTo>
                  <a:pt x="858895" y="5875247"/>
                  <a:pt x="848407" y="5856871"/>
                  <a:pt x="834264" y="5840627"/>
                </a:cubicBezTo>
                <a:cubicBezTo>
                  <a:pt x="803339" y="5794979"/>
                  <a:pt x="768757" y="5751464"/>
                  <a:pt x="740709" y="5706587"/>
                </a:cubicBezTo>
                <a:cubicBezTo>
                  <a:pt x="712659" y="5661709"/>
                  <a:pt x="684611" y="5616832"/>
                  <a:pt x="655781" y="5574860"/>
                </a:cubicBezTo>
                <a:cubicBezTo>
                  <a:pt x="627733" y="5529984"/>
                  <a:pt x="605434" y="5486648"/>
                  <a:pt x="579484" y="5445444"/>
                </a:cubicBezTo>
                <a:cubicBezTo>
                  <a:pt x="566897" y="5423392"/>
                  <a:pt x="554310" y="5401338"/>
                  <a:pt x="543822" y="5382962"/>
                </a:cubicBezTo>
                <a:cubicBezTo>
                  <a:pt x="534111" y="5361679"/>
                  <a:pt x="521523" y="5339626"/>
                  <a:pt x="511815" y="5318344"/>
                </a:cubicBezTo>
                <a:cubicBezTo>
                  <a:pt x="516246" y="5313304"/>
                  <a:pt x="540337" y="5338440"/>
                  <a:pt x="535299" y="5299729"/>
                </a:cubicBezTo>
                <a:cubicBezTo>
                  <a:pt x="550760" y="5322552"/>
                  <a:pt x="566224" y="5345376"/>
                  <a:pt x="578811" y="5367430"/>
                </a:cubicBezTo>
                <a:cubicBezTo>
                  <a:pt x="597149" y="5391024"/>
                  <a:pt x="612611" y="5413848"/>
                  <a:pt x="628854" y="5433765"/>
                </a:cubicBezTo>
                <a:cubicBezTo>
                  <a:pt x="646954" y="5469751"/>
                  <a:pt x="665835" y="5502832"/>
                  <a:pt x="683935" y="5538817"/>
                </a:cubicBezTo>
                <a:lnTo>
                  <a:pt x="689004" y="5546303"/>
                </a:lnTo>
                <a:lnTo>
                  <a:pt x="628854" y="5433765"/>
                </a:lnTo>
                <a:cubicBezTo>
                  <a:pt x="613390" y="5410941"/>
                  <a:pt x="597149" y="5391024"/>
                  <a:pt x="581686" y="5368200"/>
                </a:cubicBezTo>
                <a:cubicBezTo>
                  <a:pt x="566224" y="5345376"/>
                  <a:pt x="553637" y="5323323"/>
                  <a:pt x="538174" y="5300498"/>
                </a:cubicBezTo>
                <a:cubicBezTo>
                  <a:pt x="525048" y="5268958"/>
                  <a:pt x="509043" y="5236651"/>
                  <a:pt x="495914" y="5205110"/>
                </a:cubicBezTo>
                <a:cubicBezTo>
                  <a:pt x="482789" y="5173573"/>
                  <a:pt x="470437" y="5139130"/>
                  <a:pt x="457312" y="5107590"/>
                </a:cubicBezTo>
                <a:close/>
                <a:moveTo>
                  <a:pt x="869428" y="1149768"/>
                </a:moveTo>
                <a:lnTo>
                  <a:pt x="870666" y="1150875"/>
                </a:lnTo>
                <a:lnTo>
                  <a:pt x="870910" y="1150505"/>
                </a:lnTo>
                <a:close/>
                <a:moveTo>
                  <a:pt x="1154519" y="779895"/>
                </a:moveTo>
                <a:cubicBezTo>
                  <a:pt x="1088263" y="843092"/>
                  <a:pt x="1073407" y="864020"/>
                  <a:pt x="1059331" y="882040"/>
                </a:cubicBezTo>
                <a:lnTo>
                  <a:pt x="1030096" y="899115"/>
                </a:lnTo>
                <a:lnTo>
                  <a:pt x="1026538" y="900885"/>
                </a:lnTo>
                <a:lnTo>
                  <a:pt x="1026381" y="900955"/>
                </a:lnTo>
                <a:lnTo>
                  <a:pt x="995885" y="911744"/>
                </a:lnTo>
                <a:lnTo>
                  <a:pt x="995016" y="914492"/>
                </a:lnTo>
                <a:lnTo>
                  <a:pt x="960212" y="1024357"/>
                </a:lnTo>
                <a:lnTo>
                  <a:pt x="960428" y="1024130"/>
                </a:lnTo>
                <a:lnTo>
                  <a:pt x="995107" y="914646"/>
                </a:lnTo>
                <a:lnTo>
                  <a:pt x="1026381" y="900955"/>
                </a:lnTo>
                <a:lnTo>
                  <a:pt x="1027811" y="900448"/>
                </a:lnTo>
                <a:lnTo>
                  <a:pt x="1030096" y="899115"/>
                </a:lnTo>
                <a:lnTo>
                  <a:pt x="1058554" y="884944"/>
                </a:lnTo>
                <a:cubicBezTo>
                  <a:pt x="1072629" y="866923"/>
                  <a:pt x="1090360" y="846766"/>
                  <a:pt x="1153741" y="782799"/>
                </a:cubicBezTo>
                <a:lnTo>
                  <a:pt x="1155508" y="784829"/>
                </a:lnTo>
                <a:lnTo>
                  <a:pt x="1157170" y="782939"/>
                </a:lnTo>
                <a:close/>
                <a:moveTo>
                  <a:pt x="1256748" y="536415"/>
                </a:moveTo>
                <a:cubicBezTo>
                  <a:pt x="1242907" y="542049"/>
                  <a:pt x="1226194" y="546909"/>
                  <a:pt x="1208698" y="554675"/>
                </a:cubicBezTo>
                <a:cubicBezTo>
                  <a:pt x="1178448" y="587047"/>
                  <a:pt x="1155504" y="615144"/>
                  <a:pt x="1114053" y="666307"/>
                </a:cubicBezTo>
                <a:lnTo>
                  <a:pt x="1124878" y="681175"/>
                </a:lnTo>
                <a:lnTo>
                  <a:pt x="1125854" y="679334"/>
                </a:lnTo>
                <a:lnTo>
                  <a:pt x="1116931" y="667078"/>
                </a:lnTo>
                <a:cubicBezTo>
                  <a:pt x="1158381" y="615915"/>
                  <a:pt x="1181326" y="587814"/>
                  <a:pt x="1211575" y="555446"/>
                </a:cubicBezTo>
                <a:lnTo>
                  <a:pt x="1254123" y="539278"/>
                </a:lnTo>
                <a:close/>
                <a:moveTo>
                  <a:pt x="1522578" y="430179"/>
                </a:moveTo>
                <a:lnTo>
                  <a:pt x="1518158" y="432143"/>
                </a:lnTo>
                <a:lnTo>
                  <a:pt x="1486693" y="487893"/>
                </a:lnTo>
                <a:cubicBezTo>
                  <a:pt x="1479137" y="500266"/>
                  <a:pt x="1474121" y="507487"/>
                  <a:pt x="1468909" y="515429"/>
                </a:cubicBezTo>
                <a:cubicBezTo>
                  <a:pt x="1319920" y="634293"/>
                  <a:pt x="1203715" y="814870"/>
                  <a:pt x="1073539" y="932551"/>
                </a:cubicBezTo>
                <a:cubicBezTo>
                  <a:pt x="1051916" y="967231"/>
                  <a:pt x="1029514" y="1004816"/>
                  <a:pt x="1004235" y="1041631"/>
                </a:cubicBezTo>
                <a:cubicBezTo>
                  <a:pt x="978959" y="1078447"/>
                  <a:pt x="959433" y="1116803"/>
                  <a:pt x="937031" y="1154389"/>
                </a:cubicBezTo>
                <a:cubicBezTo>
                  <a:pt x="884918" y="1233829"/>
                  <a:pt x="816870" y="1315226"/>
                  <a:pt x="793754" y="1389983"/>
                </a:cubicBezTo>
                <a:cubicBezTo>
                  <a:pt x="760931" y="1443456"/>
                  <a:pt x="728107" y="1496930"/>
                  <a:pt x="698160" y="1551175"/>
                </a:cubicBezTo>
                <a:cubicBezTo>
                  <a:pt x="677855" y="1592439"/>
                  <a:pt x="660427" y="1634469"/>
                  <a:pt x="640124" y="1675732"/>
                </a:cubicBezTo>
                <a:lnTo>
                  <a:pt x="610718" y="1739460"/>
                </a:lnTo>
                <a:cubicBezTo>
                  <a:pt x="601614" y="1761928"/>
                  <a:pt x="593290" y="1781494"/>
                  <a:pt x="584185" y="1803962"/>
                </a:cubicBezTo>
                <a:cubicBezTo>
                  <a:pt x="559213" y="1862652"/>
                  <a:pt x="532141" y="1917667"/>
                  <a:pt x="510043" y="1977130"/>
                </a:cubicBezTo>
                <a:cubicBezTo>
                  <a:pt x="497047" y="2014122"/>
                  <a:pt x="485609" y="2045307"/>
                  <a:pt x="471836" y="2085204"/>
                </a:cubicBezTo>
                <a:cubicBezTo>
                  <a:pt x="466930" y="2115024"/>
                  <a:pt x="464898" y="2145614"/>
                  <a:pt x="455083" y="2205254"/>
                </a:cubicBezTo>
                <a:lnTo>
                  <a:pt x="478787" y="2143746"/>
                </a:lnTo>
                <a:lnTo>
                  <a:pt x="483408" y="2122551"/>
                </a:lnTo>
                <a:cubicBezTo>
                  <a:pt x="497179" y="2082653"/>
                  <a:pt x="514609" y="2040619"/>
                  <a:pt x="527603" y="2003628"/>
                </a:cubicBezTo>
                <a:cubicBezTo>
                  <a:pt x="549702" y="1944165"/>
                  <a:pt x="576774" y="1889150"/>
                  <a:pt x="601746" y="1830460"/>
                </a:cubicBezTo>
                <a:lnTo>
                  <a:pt x="628944" y="1811079"/>
                </a:lnTo>
                <a:lnTo>
                  <a:pt x="712748" y="1617563"/>
                </a:lnTo>
                <a:lnTo>
                  <a:pt x="720695" y="1582121"/>
                </a:lnTo>
                <a:lnTo>
                  <a:pt x="771153" y="1507462"/>
                </a:lnTo>
                <a:lnTo>
                  <a:pt x="806568" y="1442918"/>
                </a:lnTo>
                <a:lnTo>
                  <a:pt x="798322" y="1453475"/>
                </a:lnTo>
                <a:cubicBezTo>
                  <a:pt x="793348" y="1449030"/>
                  <a:pt x="788374" y="1444583"/>
                  <a:pt x="782622" y="1443042"/>
                </a:cubicBezTo>
                <a:cubicBezTo>
                  <a:pt x="758121" y="1476953"/>
                  <a:pt x="732067" y="1516673"/>
                  <a:pt x="706008" y="1556393"/>
                </a:cubicBezTo>
                <a:cubicBezTo>
                  <a:pt x="700560" y="1576726"/>
                  <a:pt x="694333" y="1599966"/>
                  <a:pt x="690205" y="1626882"/>
                </a:cubicBezTo>
                <a:cubicBezTo>
                  <a:pt x="669122" y="1671048"/>
                  <a:pt x="652472" y="1710175"/>
                  <a:pt x="634266" y="1755113"/>
                </a:cubicBezTo>
                <a:cubicBezTo>
                  <a:pt x="632710" y="1760922"/>
                  <a:pt x="627501" y="1768865"/>
                  <a:pt x="625165" y="1777582"/>
                </a:cubicBezTo>
                <a:cubicBezTo>
                  <a:pt x="610546" y="1786118"/>
                  <a:pt x="601681" y="1796196"/>
                  <a:pt x="587063" y="1804734"/>
                </a:cubicBezTo>
                <a:cubicBezTo>
                  <a:pt x="596165" y="1782265"/>
                  <a:pt x="604491" y="1762699"/>
                  <a:pt x="613593" y="1740230"/>
                </a:cubicBezTo>
                <a:lnTo>
                  <a:pt x="642999" y="1676502"/>
                </a:lnTo>
                <a:cubicBezTo>
                  <a:pt x="663304" y="1635240"/>
                  <a:pt x="680732" y="1593210"/>
                  <a:pt x="701035" y="1551945"/>
                </a:cubicBezTo>
                <a:cubicBezTo>
                  <a:pt x="733860" y="1498472"/>
                  <a:pt x="766683" y="1444997"/>
                  <a:pt x="796633" y="1390754"/>
                </a:cubicBezTo>
                <a:cubicBezTo>
                  <a:pt x="819745" y="1315996"/>
                  <a:pt x="887017" y="1237506"/>
                  <a:pt x="939908" y="1155160"/>
                </a:cubicBezTo>
                <a:cubicBezTo>
                  <a:pt x="962310" y="1117574"/>
                  <a:pt x="981834" y="1079217"/>
                  <a:pt x="1007113" y="1042402"/>
                </a:cubicBezTo>
                <a:cubicBezTo>
                  <a:pt x="1029514" y="1004816"/>
                  <a:pt x="1054012" y="970907"/>
                  <a:pt x="1076414" y="933321"/>
                </a:cubicBezTo>
                <a:cubicBezTo>
                  <a:pt x="1206590" y="815641"/>
                  <a:pt x="1319920" y="634293"/>
                  <a:pt x="1471783" y="516199"/>
                </a:cubicBezTo>
                <a:cubicBezTo>
                  <a:pt x="1482985" y="497404"/>
                  <a:pt x="1491851" y="487327"/>
                  <a:pt x="1522578" y="430179"/>
                </a:cubicBezTo>
                <a:close/>
                <a:moveTo>
                  <a:pt x="1652184" y="153561"/>
                </a:moveTo>
                <a:lnTo>
                  <a:pt x="1663450" y="169033"/>
                </a:lnTo>
                <a:lnTo>
                  <a:pt x="1663451" y="169031"/>
                </a:lnTo>
                <a:lnTo>
                  <a:pt x="1652188" y="153562"/>
                </a:lnTo>
                <a:close/>
                <a:moveTo>
                  <a:pt x="1691382" y="0"/>
                </a:moveTo>
                <a:lnTo>
                  <a:pt x="1855113" y="0"/>
                </a:lnTo>
                <a:lnTo>
                  <a:pt x="1804830" y="32563"/>
                </a:lnTo>
                <a:lnTo>
                  <a:pt x="1814541" y="53842"/>
                </a:lnTo>
                <a:lnTo>
                  <a:pt x="1814880" y="53671"/>
                </a:lnTo>
                <a:lnTo>
                  <a:pt x="1806927" y="36236"/>
                </a:lnTo>
                <a:lnTo>
                  <a:pt x="1864372" y="0"/>
                </a:lnTo>
                <a:lnTo>
                  <a:pt x="2008202" y="0"/>
                </a:lnTo>
                <a:lnTo>
                  <a:pt x="1899931" y="71664"/>
                </a:lnTo>
                <a:cubicBezTo>
                  <a:pt x="1790875" y="147911"/>
                  <a:pt x="1685782" y="229501"/>
                  <a:pt x="1584031" y="315877"/>
                </a:cubicBezTo>
                <a:cubicBezTo>
                  <a:pt x="1524541" y="365321"/>
                  <a:pt x="1478353" y="399644"/>
                  <a:pt x="1446004" y="428338"/>
                </a:cubicBezTo>
                <a:cubicBezTo>
                  <a:pt x="1413654" y="457032"/>
                  <a:pt x="1392269" y="479324"/>
                  <a:pt x="1377413" y="500251"/>
                </a:cubicBezTo>
                <a:cubicBezTo>
                  <a:pt x="1356029" y="522541"/>
                  <a:pt x="1331766" y="544063"/>
                  <a:pt x="1310379" y="566352"/>
                </a:cubicBezTo>
                <a:cubicBezTo>
                  <a:pt x="1266828" y="613840"/>
                  <a:pt x="1223279" y="661324"/>
                  <a:pt x="1180507" y="705906"/>
                </a:cubicBezTo>
                <a:lnTo>
                  <a:pt x="1046624" y="830137"/>
                </a:lnTo>
                <a:lnTo>
                  <a:pt x="1044341" y="834435"/>
                </a:lnTo>
                <a:cubicBezTo>
                  <a:pt x="1025831" y="857499"/>
                  <a:pt x="1008640" y="887139"/>
                  <a:pt x="989352" y="913105"/>
                </a:cubicBezTo>
                <a:cubicBezTo>
                  <a:pt x="976055" y="928222"/>
                  <a:pt x="967189" y="938301"/>
                  <a:pt x="955446" y="947608"/>
                </a:cubicBezTo>
                <a:lnTo>
                  <a:pt x="948137" y="951876"/>
                </a:lnTo>
                <a:lnTo>
                  <a:pt x="899650" y="1030733"/>
                </a:lnTo>
                <a:cubicBezTo>
                  <a:pt x="889141" y="1051269"/>
                  <a:pt x="883420" y="1066860"/>
                  <a:pt x="879917" y="1079932"/>
                </a:cubicBezTo>
                <a:cubicBezTo>
                  <a:pt x="872913" y="1106074"/>
                  <a:pt x="871117" y="1124274"/>
                  <a:pt x="854707" y="1151011"/>
                </a:cubicBezTo>
                <a:cubicBezTo>
                  <a:pt x="829427" y="1187826"/>
                  <a:pt x="807803" y="1222508"/>
                  <a:pt x="782527" y="1259324"/>
                </a:cubicBezTo>
                <a:cubicBezTo>
                  <a:pt x="760126" y="1296910"/>
                  <a:pt x="735625" y="1330818"/>
                  <a:pt x="713223" y="1368405"/>
                </a:cubicBezTo>
                <a:cubicBezTo>
                  <a:pt x="682498" y="1425556"/>
                  <a:pt x="656205" y="1477664"/>
                  <a:pt x="626256" y="1531909"/>
                </a:cubicBezTo>
                <a:cubicBezTo>
                  <a:pt x="602840" y="1584792"/>
                  <a:pt x="583076" y="1635539"/>
                  <a:pt x="560436" y="1685514"/>
                </a:cubicBezTo>
                <a:cubicBezTo>
                  <a:pt x="537798" y="1735491"/>
                  <a:pt x="520133" y="1789912"/>
                  <a:pt x="503247" y="1841429"/>
                </a:cubicBezTo>
                <a:cubicBezTo>
                  <a:pt x="522771" y="1803072"/>
                  <a:pt x="538642" y="1766851"/>
                  <a:pt x="552956" y="1736437"/>
                </a:cubicBezTo>
                <a:lnTo>
                  <a:pt x="557264" y="1727827"/>
                </a:lnTo>
                <a:lnTo>
                  <a:pt x="572719" y="1685690"/>
                </a:lnTo>
                <a:cubicBezTo>
                  <a:pt x="595360" y="1635714"/>
                  <a:pt x="615901" y="1582065"/>
                  <a:pt x="638538" y="1532088"/>
                </a:cubicBezTo>
                <a:lnTo>
                  <a:pt x="645092" y="1536446"/>
                </a:lnTo>
                <a:lnTo>
                  <a:pt x="646440" y="1533915"/>
                </a:lnTo>
                <a:lnTo>
                  <a:pt x="639320" y="1529182"/>
                </a:lnTo>
                <a:cubicBezTo>
                  <a:pt x="670045" y="1472031"/>
                  <a:pt x="696338" y="1419922"/>
                  <a:pt x="726288" y="1365678"/>
                </a:cubicBezTo>
                <a:cubicBezTo>
                  <a:pt x="748689" y="1328092"/>
                  <a:pt x="771091" y="1290506"/>
                  <a:pt x="795590" y="1256593"/>
                </a:cubicBezTo>
                <a:lnTo>
                  <a:pt x="867437" y="1148780"/>
                </a:lnTo>
                <a:lnTo>
                  <a:pt x="864893" y="1147514"/>
                </a:lnTo>
                <a:cubicBezTo>
                  <a:pt x="881303" y="1120776"/>
                  <a:pt x="883099" y="1102576"/>
                  <a:pt x="890104" y="1076434"/>
                </a:cubicBezTo>
                <a:cubicBezTo>
                  <a:pt x="897109" y="1050289"/>
                  <a:pt x="910102" y="1013296"/>
                  <a:pt x="958323" y="948379"/>
                </a:cubicBezTo>
                <a:cubicBezTo>
                  <a:pt x="967189" y="938301"/>
                  <a:pt x="976832" y="925319"/>
                  <a:pt x="992230" y="913876"/>
                </a:cubicBezTo>
                <a:lnTo>
                  <a:pt x="993571" y="911960"/>
                </a:lnTo>
                <a:lnTo>
                  <a:pt x="1047220" y="835207"/>
                </a:lnTo>
                <a:cubicBezTo>
                  <a:pt x="1092866" y="791395"/>
                  <a:pt x="1134860" y="749720"/>
                  <a:pt x="1182605" y="709583"/>
                </a:cubicBezTo>
                <a:cubicBezTo>
                  <a:pt x="1226155" y="662098"/>
                  <a:pt x="1266831" y="613841"/>
                  <a:pt x="1312478" y="570029"/>
                </a:cubicBezTo>
                <a:cubicBezTo>
                  <a:pt x="1333087" y="550643"/>
                  <a:pt x="1358128" y="526218"/>
                  <a:pt x="1379511" y="503928"/>
                </a:cubicBezTo>
                <a:cubicBezTo>
                  <a:pt x="1394368" y="483002"/>
                  <a:pt x="1415753" y="460710"/>
                  <a:pt x="1448103" y="432016"/>
                </a:cubicBezTo>
                <a:cubicBezTo>
                  <a:pt x="1480451" y="403323"/>
                  <a:pt x="1526641" y="368998"/>
                  <a:pt x="1586130" y="319554"/>
                </a:cubicBezTo>
                <a:cubicBezTo>
                  <a:pt x="1688271" y="231725"/>
                  <a:pt x="1793363" y="150135"/>
                  <a:pt x="1902322" y="74252"/>
                </a:cubicBezTo>
                <a:lnTo>
                  <a:pt x="2015076" y="0"/>
                </a:lnTo>
                <a:lnTo>
                  <a:pt x="2107911" y="0"/>
                </a:lnTo>
                <a:lnTo>
                  <a:pt x="2096656" y="7624"/>
                </a:lnTo>
                <a:cubicBezTo>
                  <a:pt x="2057932" y="34220"/>
                  <a:pt x="2018917" y="61906"/>
                  <a:pt x="1980037" y="91963"/>
                </a:cubicBezTo>
                <a:cubicBezTo>
                  <a:pt x="1957333" y="107672"/>
                  <a:pt x="1935405" y="120477"/>
                  <a:pt x="1915575" y="136959"/>
                </a:cubicBezTo>
                <a:cubicBezTo>
                  <a:pt x="1892869" y="152668"/>
                  <a:pt x="1873041" y="169151"/>
                  <a:pt x="1850336" y="184860"/>
                </a:cubicBezTo>
                <a:lnTo>
                  <a:pt x="1569461" y="368283"/>
                </a:lnTo>
                <a:lnTo>
                  <a:pt x="1853989" y="182727"/>
                </a:lnTo>
                <a:cubicBezTo>
                  <a:pt x="1876695" y="167015"/>
                  <a:pt x="1896522" y="150535"/>
                  <a:pt x="1919227" y="134823"/>
                </a:cubicBezTo>
                <a:cubicBezTo>
                  <a:pt x="1941933" y="119114"/>
                  <a:pt x="1963859" y="106309"/>
                  <a:pt x="1983691" y="89827"/>
                </a:cubicBezTo>
                <a:cubicBezTo>
                  <a:pt x="2022571" y="59769"/>
                  <a:pt x="2061391" y="32810"/>
                  <a:pt x="2100017" y="6576"/>
                </a:cubicBezTo>
                <a:lnTo>
                  <a:pt x="2109616" y="0"/>
                </a:lnTo>
                <a:lnTo>
                  <a:pt x="6058348" y="0"/>
                </a:lnTo>
                <a:lnTo>
                  <a:pt x="6058348" y="6619162"/>
                </a:lnTo>
                <a:lnTo>
                  <a:pt x="6031323" y="6635392"/>
                </a:lnTo>
                <a:cubicBezTo>
                  <a:pt x="5985371" y="6657328"/>
                  <a:pt x="5939420" y="6679262"/>
                  <a:pt x="5893467" y="6701198"/>
                </a:cubicBezTo>
                <a:lnTo>
                  <a:pt x="5880490" y="6706580"/>
                </a:lnTo>
                <a:lnTo>
                  <a:pt x="5874578" y="6710082"/>
                </a:lnTo>
                <a:lnTo>
                  <a:pt x="5817324" y="6736133"/>
                </a:lnTo>
                <a:lnTo>
                  <a:pt x="5767118" y="6770087"/>
                </a:lnTo>
                <a:cubicBezTo>
                  <a:pt x="5710980" y="6795521"/>
                  <a:pt x="5655622" y="6818049"/>
                  <a:pt x="5597386" y="6839806"/>
                </a:cubicBezTo>
                <a:lnTo>
                  <a:pt x="5571528" y="6847980"/>
                </a:lnTo>
                <a:lnTo>
                  <a:pt x="5549506" y="6858000"/>
                </a:lnTo>
                <a:lnTo>
                  <a:pt x="2319827" y="6858000"/>
                </a:lnTo>
                <a:lnTo>
                  <a:pt x="2291561" y="6844461"/>
                </a:lnTo>
                <a:cubicBezTo>
                  <a:pt x="2192691" y="6799289"/>
                  <a:pt x="2103225" y="6753522"/>
                  <a:pt x="1999855" y="6679123"/>
                </a:cubicBezTo>
                <a:cubicBezTo>
                  <a:pt x="1929746" y="6641656"/>
                  <a:pt x="1891276" y="6612668"/>
                  <a:pt x="1854123" y="6590259"/>
                </a:cubicBezTo>
                <a:cubicBezTo>
                  <a:pt x="1839980" y="6574015"/>
                  <a:pt x="1829490" y="6555635"/>
                  <a:pt x="1819002" y="6537259"/>
                </a:cubicBezTo>
                <a:cubicBezTo>
                  <a:pt x="1786045" y="6522202"/>
                  <a:pt x="1753088" y="6507144"/>
                  <a:pt x="1718032" y="6488410"/>
                </a:cubicBezTo>
                <a:cubicBezTo>
                  <a:pt x="1670392" y="6447625"/>
                  <a:pt x="1628502" y="6408377"/>
                  <a:pt x="1581641" y="6364686"/>
                </a:cubicBezTo>
                <a:cubicBezTo>
                  <a:pt x="1564384" y="6360062"/>
                  <a:pt x="1552101" y="6359886"/>
                  <a:pt x="1534844" y="6355262"/>
                </a:cubicBezTo>
                <a:cubicBezTo>
                  <a:pt x="1485105" y="6310800"/>
                  <a:pt x="1440339" y="6270782"/>
                  <a:pt x="1393476" y="6227090"/>
                </a:cubicBezTo>
                <a:cubicBezTo>
                  <a:pt x="1389519" y="6207349"/>
                  <a:pt x="1382684" y="6186837"/>
                  <a:pt x="1378725" y="6167095"/>
                </a:cubicBezTo>
                <a:cubicBezTo>
                  <a:pt x="1378725" y="6167095"/>
                  <a:pt x="1381603" y="6167866"/>
                  <a:pt x="1385255" y="6165734"/>
                </a:cubicBezTo>
                <a:cubicBezTo>
                  <a:pt x="1411446" y="6194544"/>
                  <a:pt x="1441290" y="6221222"/>
                  <a:pt x="1471133" y="6247899"/>
                </a:cubicBezTo>
                <a:cubicBezTo>
                  <a:pt x="1500977" y="6274576"/>
                  <a:pt x="1527942" y="6300482"/>
                  <a:pt x="1557007" y="6330066"/>
                </a:cubicBezTo>
                <a:cubicBezTo>
                  <a:pt x="1570068" y="6327339"/>
                  <a:pt x="1580255" y="6323841"/>
                  <a:pt x="1590439" y="6320343"/>
                </a:cubicBezTo>
                <a:cubicBezTo>
                  <a:pt x="1542799" y="6279556"/>
                  <a:pt x="1516069" y="6241259"/>
                  <a:pt x="1493535" y="6210313"/>
                </a:cubicBezTo>
                <a:cubicBezTo>
                  <a:pt x="1471000" y="6179367"/>
                  <a:pt x="1446130" y="6157138"/>
                  <a:pt x="1407421" y="6140538"/>
                </a:cubicBezTo>
                <a:cubicBezTo>
                  <a:pt x="1342456" y="6060863"/>
                  <a:pt x="1316570" y="6053925"/>
                  <a:pt x="1293257" y="6025884"/>
                </a:cubicBezTo>
                <a:cubicBezTo>
                  <a:pt x="1259996" y="5988952"/>
                  <a:pt x="1228835" y="5955694"/>
                  <a:pt x="1198449" y="5919530"/>
                </a:cubicBezTo>
                <a:cubicBezTo>
                  <a:pt x="1120423" y="5842581"/>
                  <a:pt x="1131521" y="5904711"/>
                  <a:pt x="1038270" y="5792548"/>
                </a:cubicBezTo>
                <a:cubicBezTo>
                  <a:pt x="1019931" y="5768953"/>
                  <a:pt x="1004467" y="5746129"/>
                  <a:pt x="984810" y="5715956"/>
                </a:cubicBezTo>
                <a:cubicBezTo>
                  <a:pt x="990562" y="5717497"/>
                  <a:pt x="997094" y="5716131"/>
                  <a:pt x="1000746" y="5713998"/>
                </a:cubicBezTo>
                <a:cubicBezTo>
                  <a:pt x="1024298" y="5729648"/>
                  <a:pt x="1042872" y="5740850"/>
                  <a:pt x="1064325" y="5752826"/>
                </a:cubicBezTo>
                <a:cubicBezTo>
                  <a:pt x="1030221" y="5684534"/>
                  <a:pt x="1027818" y="5658982"/>
                  <a:pt x="960994" y="5563239"/>
                </a:cubicBezTo>
                <a:cubicBezTo>
                  <a:pt x="938459" y="5532293"/>
                  <a:pt x="918802" y="5502118"/>
                  <a:pt x="898364" y="5474850"/>
                </a:cubicBezTo>
                <a:cubicBezTo>
                  <a:pt x="878707" y="5444675"/>
                  <a:pt x="858269" y="5417402"/>
                  <a:pt x="841486" y="5387998"/>
                </a:cubicBezTo>
                <a:cubicBezTo>
                  <a:pt x="828900" y="5365945"/>
                  <a:pt x="787553" y="5336185"/>
                  <a:pt x="767591" y="5284136"/>
                </a:cubicBezTo>
                <a:cubicBezTo>
                  <a:pt x="732706" y="5218746"/>
                  <a:pt x="705672" y="5158572"/>
                  <a:pt x="670791" y="5093183"/>
                </a:cubicBezTo>
                <a:lnTo>
                  <a:pt x="669329" y="5060745"/>
                </a:lnTo>
                <a:lnTo>
                  <a:pt x="648966" y="5025066"/>
                </a:lnTo>
                <a:cubicBezTo>
                  <a:pt x="625893" y="4984637"/>
                  <a:pt x="603594" y="4941301"/>
                  <a:pt x="582077" y="4895059"/>
                </a:cubicBezTo>
                <a:cubicBezTo>
                  <a:pt x="581773" y="4873185"/>
                  <a:pt x="553419" y="4806430"/>
                  <a:pt x="584583" y="4839688"/>
                </a:cubicBezTo>
                <a:cubicBezTo>
                  <a:pt x="574871" y="4818406"/>
                  <a:pt x="568814" y="4794990"/>
                  <a:pt x="561202" y="4777381"/>
                </a:cubicBezTo>
                <a:lnTo>
                  <a:pt x="558638" y="4769134"/>
                </a:lnTo>
                <a:lnTo>
                  <a:pt x="522425" y="4726514"/>
                </a:lnTo>
                <a:cubicBezTo>
                  <a:pt x="498809" y="4676598"/>
                  <a:pt x="481722" y="4625320"/>
                  <a:pt x="469610" y="4578485"/>
                </a:cubicBezTo>
                <a:cubicBezTo>
                  <a:pt x="458278" y="4528746"/>
                  <a:pt x="451918" y="4483452"/>
                  <a:pt x="451853" y="4449188"/>
                </a:cubicBezTo>
                <a:lnTo>
                  <a:pt x="446100" y="4447648"/>
                </a:lnTo>
                <a:cubicBezTo>
                  <a:pt x="433988" y="4400815"/>
                  <a:pt x="422654" y="4351077"/>
                  <a:pt x="414199" y="4302108"/>
                </a:cubicBezTo>
                <a:cubicBezTo>
                  <a:pt x="405739" y="4253141"/>
                  <a:pt x="393627" y="4206307"/>
                  <a:pt x="385172" y="4157338"/>
                </a:cubicBezTo>
                <a:cubicBezTo>
                  <a:pt x="375395" y="4101791"/>
                  <a:pt x="365618" y="4046240"/>
                  <a:pt x="358715" y="3991463"/>
                </a:cubicBezTo>
                <a:cubicBezTo>
                  <a:pt x="351817" y="3936685"/>
                  <a:pt x="345693" y="3879001"/>
                  <a:pt x="338794" y="3824226"/>
                </a:cubicBezTo>
                <a:lnTo>
                  <a:pt x="358106" y="3881535"/>
                </a:lnTo>
                <a:lnTo>
                  <a:pt x="358116" y="3881570"/>
                </a:lnTo>
                <a:lnTo>
                  <a:pt x="371948" y="3942079"/>
                </a:lnTo>
                <a:cubicBezTo>
                  <a:pt x="379085" y="3984469"/>
                  <a:pt x="385446" y="4029761"/>
                  <a:pt x="398101" y="4086079"/>
                </a:cubicBezTo>
                <a:cubicBezTo>
                  <a:pt x="404935" y="4106591"/>
                  <a:pt x="400026" y="4136409"/>
                  <a:pt x="399551" y="4161191"/>
                </a:cubicBezTo>
                <a:lnTo>
                  <a:pt x="404571" y="4175745"/>
                </a:lnTo>
                <a:lnTo>
                  <a:pt x="408739" y="4119217"/>
                </a:lnTo>
                <a:lnTo>
                  <a:pt x="395150" y="4063104"/>
                </a:lnTo>
                <a:lnTo>
                  <a:pt x="378130" y="3952715"/>
                </a:lnTo>
                <a:lnTo>
                  <a:pt x="358116" y="3881570"/>
                </a:lnTo>
                <a:lnTo>
                  <a:pt x="358111" y="3881552"/>
                </a:lnTo>
                <a:lnTo>
                  <a:pt x="358106" y="3881535"/>
                </a:lnTo>
                <a:lnTo>
                  <a:pt x="349821" y="3852086"/>
                </a:lnTo>
                <a:cubicBezTo>
                  <a:pt x="345256" y="3788592"/>
                  <a:pt x="337815" y="3724330"/>
                  <a:pt x="333248" y="3660837"/>
                </a:cubicBezTo>
                <a:lnTo>
                  <a:pt x="326912" y="3467641"/>
                </a:lnTo>
                <a:lnTo>
                  <a:pt x="323068" y="3410788"/>
                </a:lnTo>
                <a:cubicBezTo>
                  <a:pt x="320345" y="3300298"/>
                  <a:pt x="322371" y="3189096"/>
                  <a:pt x="329288" y="3077450"/>
                </a:cubicBezTo>
                <a:lnTo>
                  <a:pt x="355800" y="2841358"/>
                </a:lnTo>
                <a:lnTo>
                  <a:pt x="353884" y="2847530"/>
                </a:lnTo>
                <a:cubicBezTo>
                  <a:pt x="349992" y="2862055"/>
                  <a:pt x="346879" y="2873675"/>
                  <a:pt x="344308" y="2894778"/>
                </a:cubicBezTo>
                <a:cubicBezTo>
                  <a:pt x="340720" y="2931178"/>
                  <a:pt x="337132" y="2967578"/>
                  <a:pt x="329888" y="3006114"/>
                </a:cubicBezTo>
                <a:cubicBezTo>
                  <a:pt x="325522" y="3045418"/>
                  <a:pt x="321155" y="3084724"/>
                  <a:pt x="317566" y="3121124"/>
                </a:cubicBezTo>
                <a:cubicBezTo>
                  <a:pt x="310193" y="3091125"/>
                  <a:pt x="313782" y="3054726"/>
                  <a:pt x="314491" y="3017554"/>
                </a:cubicBezTo>
                <a:cubicBezTo>
                  <a:pt x="318858" y="2978251"/>
                  <a:pt x="324002" y="2936042"/>
                  <a:pt x="327052" y="2890155"/>
                </a:cubicBezTo>
                <a:cubicBezTo>
                  <a:pt x="312669" y="2886301"/>
                  <a:pt x="309795" y="2885531"/>
                  <a:pt x="304043" y="2883989"/>
                </a:cubicBezTo>
                <a:cubicBezTo>
                  <a:pt x="309727" y="2851266"/>
                  <a:pt x="314636" y="2821447"/>
                  <a:pt x="319238" y="2769750"/>
                </a:cubicBezTo>
                <a:cubicBezTo>
                  <a:pt x="319713" y="2744969"/>
                  <a:pt x="317313" y="2719418"/>
                  <a:pt x="317788" y="2694638"/>
                </a:cubicBezTo>
                <a:cubicBezTo>
                  <a:pt x="318261" y="2669858"/>
                  <a:pt x="318736" y="2645077"/>
                  <a:pt x="318432" y="2623203"/>
                </a:cubicBezTo>
                <a:cubicBezTo>
                  <a:pt x="306624" y="2598244"/>
                  <a:pt x="296134" y="2579867"/>
                  <a:pt x="283547" y="2557812"/>
                </a:cubicBezTo>
                <a:cubicBezTo>
                  <a:pt x="277796" y="2556272"/>
                  <a:pt x="274920" y="2555502"/>
                  <a:pt x="269168" y="2553961"/>
                </a:cubicBezTo>
                <a:cubicBezTo>
                  <a:pt x="268087" y="2534990"/>
                  <a:pt x="269340" y="2507303"/>
                  <a:pt x="274246" y="2477483"/>
                </a:cubicBezTo>
                <a:cubicBezTo>
                  <a:pt x="279155" y="2447663"/>
                  <a:pt x="284838" y="2414940"/>
                  <a:pt x="293401" y="2382985"/>
                </a:cubicBezTo>
                <a:cubicBezTo>
                  <a:pt x="309747" y="2321983"/>
                  <a:pt x="327414" y="2267560"/>
                  <a:pt x="339932" y="2255348"/>
                </a:cubicBezTo>
                <a:cubicBezTo>
                  <a:pt x="347479" y="2238691"/>
                  <a:pt x="351371" y="2224164"/>
                  <a:pt x="358137" y="2210412"/>
                </a:cubicBezTo>
                <a:lnTo>
                  <a:pt x="376475" y="2181158"/>
                </a:lnTo>
                <a:lnTo>
                  <a:pt x="391192" y="2107184"/>
                </a:lnTo>
                <a:cubicBezTo>
                  <a:pt x="401640" y="2071066"/>
                  <a:pt x="414634" y="2034072"/>
                  <a:pt x="426464" y="2001436"/>
                </a:cubicBezTo>
                <a:lnTo>
                  <a:pt x="443805" y="1982734"/>
                </a:lnTo>
                <a:lnTo>
                  <a:pt x="447309" y="1969660"/>
                </a:lnTo>
                <a:cubicBezTo>
                  <a:pt x="436886" y="1985547"/>
                  <a:pt x="425145" y="1994856"/>
                  <a:pt x="412623" y="2007069"/>
                </a:cubicBezTo>
                <a:cubicBezTo>
                  <a:pt x="409984" y="1993908"/>
                  <a:pt x="402913" y="1985787"/>
                  <a:pt x="400275" y="1972625"/>
                </a:cubicBezTo>
                <a:cubicBezTo>
                  <a:pt x="393441" y="1952114"/>
                  <a:pt x="438347" y="1796020"/>
                  <a:pt x="376895" y="1910318"/>
                </a:cubicBezTo>
                <a:lnTo>
                  <a:pt x="381156" y="1867094"/>
                </a:lnTo>
                <a:lnTo>
                  <a:pt x="378387" y="1870242"/>
                </a:lnTo>
                <a:cubicBezTo>
                  <a:pt x="365390" y="1907236"/>
                  <a:pt x="348740" y="1946363"/>
                  <a:pt x="335749" y="1983355"/>
                </a:cubicBezTo>
                <a:cubicBezTo>
                  <a:pt x="322751" y="2020349"/>
                  <a:pt x="306102" y="2059477"/>
                  <a:pt x="295983" y="2097239"/>
                </a:cubicBezTo>
                <a:cubicBezTo>
                  <a:pt x="285325" y="2125518"/>
                  <a:pt x="273885" y="2156702"/>
                  <a:pt x="263226" y="2184981"/>
                </a:cubicBezTo>
                <a:lnTo>
                  <a:pt x="213412" y="2370890"/>
                </a:lnTo>
                <a:cubicBezTo>
                  <a:pt x="204850" y="2402845"/>
                  <a:pt x="196289" y="2434798"/>
                  <a:pt x="190600" y="2467525"/>
                </a:cubicBezTo>
                <a:cubicBezTo>
                  <a:pt x="184917" y="2500247"/>
                  <a:pt x="179228" y="2532973"/>
                  <a:pt x="170667" y="2564926"/>
                </a:cubicBezTo>
                <a:cubicBezTo>
                  <a:pt x="158384" y="2564749"/>
                  <a:pt x="132462" y="2672999"/>
                  <a:pt x="120653" y="2648044"/>
                </a:cubicBezTo>
                <a:cubicBezTo>
                  <a:pt x="117775" y="2647272"/>
                  <a:pt x="117775" y="2647272"/>
                  <a:pt x="114901" y="2646502"/>
                </a:cubicBezTo>
                <a:cubicBezTo>
                  <a:pt x="114769" y="2577971"/>
                  <a:pt x="129559" y="2522775"/>
                  <a:pt x="144347" y="2467584"/>
                </a:cubicBezTo>
                <a:cubicBezTo>
                  <a:pt x="159136" y="2412390"/>
                  <a:pt x="182551" y="2359509"/>
                  <a:pt x="192605" y="2287480"/>
                </a:cubicBezTo>
                <a:cubicBezTo>
                  <a:pt x="208712" y="2238866"/>
                  <a:pt x="226140" y="2196835"/>
                  <a:pt x="244346" y="2151898"/>
                </a:cubicBezTo>
                <a:lnTo>
                  <a:pt x="263219" y="2184962"/>
                </a:lnTo>
                <a:lnTo>
                  <a:pt x="248001" y="2149765"/>
                </a:lnTo>
                <a:cubicBezTo>
                  <a:pt x="250032" y="2119176"/>
                  <a:pt x="258595" y="2087221"/>
                  <a:pt x="270270" y="2043648"/>
                </a:cubicBezTo>
                <a:cubicBezTo>
                  <a:pt x="281946" y="2000074"/>
                  <a:pt x="298831" y="1948555"/>
                  <a:pt x="318832" y="1885419"/>
                </a:cubicBezTo>
                <a:cubicBezTo>
                  <a:pt x="322724" y="1870896"/>
                  <a:pt x="329491" y="1857140"/>
                  <a:pt x="333382" y="1842618"/>
                </a:cubicBezTo>
                <a:cubicBezTo>
                  <a:pt x="342487" y="1820149"/>
                  <a:pt x="352367" y="1794774"/>
                  <a:pt x="361472" y="1772306"/>
                </a:cubicBezTo>
                <a:cubicBezTo>
                  <a:pt x="383874" y="1734720"/>
                  <a:pt x="408609" y="1688421"/>
                  <a:pt x="431012" y="1650835"/>
                </a:cubicBezTo>
                <a:lnTo>
                  <a:pt x="471476" y="1568604"/>
                </a:lnTo>
                <a:lnTo>
                  <a:pt x="471316" y="1546435"/>
                </a:lnTo>
                <a:cubicBezTo>
                  <a:pt x="455444" y="1582659"/>
                  <a:pt x="437474" y="1615205"/>
                  <a:pt x="420047" y="1657236"/>
                </a:cubicBezTo>
                <a:cubicBezTo>
                  <a:pt x="397645" y="1694822"/>
                  <a:pt x="372908" y="1741124"/>
                  <a:pt x="350508" y="1778710"/>
                </a:cubicBezTo>
                <a:cubicBezTo>
                  <a:pt x="341404" y="1801179"/>
                  <a:pt x="331523" y="1826550"/>
                  <a:pt x="322421" y="1849019"/>
                </a:cubicBezTo>
                <a:cubicBezTo>
                  <a:pt x="318529" y="1863545"/>
                  <a:pt x="311760" y="1877297"/>
                  <a:pt x="307868" y="1891822"/>
                </a:cubicBezTo>
                <a:cubicBezTo>
                  <a:pt x="290743" y="1955731"/>
                  <a:pt x="273858" y="2007248"/>
                  <a:pt x="259306" y="2050050"/>
                </a:cubicBezTo>
                <a:cubicBezTo>
                  <a:pt x="247630" y="2093624"/>
                  <a:pt x="241946" y="2126348"/>
                  <a:pt x="237037" y="2156167"/>
                </a:cubicBezTo>
                <a:cubicBezTo>
                  <a:pt x="218052" y="2204011"/>
                  <a:pt x="200625" y="2246041"/>
                  <a:pt x="185296" y="2291749"/>
                </a:cubicBezTo>
                <a:cubicBezTo>
                  <a:pt x="175243" y="2363779"/>
                  <a:pt x="151826" y="2416660"/>
                  <a:pt x="137037" y="2471852"/>
                </a:cubicBezTo>
                <a:cubicBezTo>
                  <a:pt x="122247" y="2527047"/>
                  <a:pt x="107459" y="2582238"/>
                  <a:pt x="107592" y="2650771"/>
                </a:cubicBezTo>
                <a:cubicBezTo>
                  <a:pt x="107592" y="2650771"/>
                  <a:pt x="110467" y="2651541"/>
                  <a:pt x="113344" y="2652312"/>
                </a:cubicBezTo>
                <a:cubicBezTo>
                  <a:pt x="110060" y="2710589"/>
                  <a:pt x="107554" y="2765959"/>
                  <a:pt x="106365" y="2827910"/>
                </a:cubicBezTo>
                <a:cubicBezTo>
                  <a:pt x="99126" y="2866443"/>
                  <a:pt x="98412" y="2903614"/>
                  <a:pt x="89917" y="2969833"/>
                </a:cubicBezTo>
                <a:cubicBezTo>
                  <a:pt x="91064" y="3023072"/>
                  <a:pt x="92992" y="3073404"/>
                  <a:pt x="95697" y="3120829"/>
                </a:cubicBezTo>
                <a:cubicBezTo>
                  <a:pt x="79984" y="3205351"/>
                  <a:pt x="88347" y="3348866"/>
                  <a:pt x="83304" y="3438876"/>
                </a:cubicBezTo>
                <a:lnTo>
                  <a:pt x="73836" y="3497928"/>
                </a:lnTo>
                <a:lnTo>
                  <a:pt x="86244" y="3501252"/>
                </a:lnTo>
                <a:cubicBezTo>
                  <a:pt x="96086" y="3591066"/>
                  <a:pt x="104545" y="3640033"/>
                  <a:pt x="108266" y="3672165"/>
                </a:cubicBezTo>
                <a:cubicBezTo>
                  <a:pt x="114862" y="3705066"/>
                  <a:pt x="115165" y="3726944"/>
                  <a:pt x="110260" y="3756763"/>
                </a:cubicBezTo>
                <a:cubicBezTo>
                  <a:pt x="99533" y="3750775"/>
                  <a:pt x="92934" y="3717872"/>
                  <a:pt x="85019" y="3678390"/>
                </a:cubicBezTo>
                <a:cubicBezTo>
                  <a:pt x="77102" y="3638906"/>
                  <a:pt x="73620" y="3594385"/>
                  <a:pt x="67021" y="3561482"/>
                </a:cubicBezTo>
                <a:cubicBezTo>
                  <a:pt x="62761" y="3519868"/>
                  <a:pt x="60623" y="3631380"/>
                  <a:pt x="56363" y="3589761"/>
                </a:cubicBezTo>
                <a:lnTo>
                  <a:pt x="52331" y="3504715"/>
                </a:lnTo>
                <a:lnTo>
                  <a:pt x="33457" y="3502673"/>
                </a:lnTo>
                <a:cubicBezTo>
                  <a:pt x="31054" y="3477122"/>
                  <a:pt x="31528" y="3452342"/>
                  <a:pt x="31225" y="3430468"/>
                </a:cubicBezTo>
                <a:cubicBezTo>
                  <a:pt x="8151" y="3390035"/>
                  <a:pt x="3044" y="3317059"/>
                  <a:pt x="5008" y="3252201"/>
                </a:cubicBezTo>
                <a:cubicBezTo>
                  <a:pt x="6974" y="3187347"/>
                  <a:pt x="11037" y="3126166"/>
                  <a:pt x="7" y="3098303"/>
                </a:cubicBezTo>
                <a:cubicBezTo>
                  <a:pt x="-365" y="3042161"/>
                  <a:pt x="14425" y="2986968"/>
                  <a:pt x="29042" y="2978430"/>
                </a:cubicBezTo>
                <a:cubicBezTo>
                  <a:pt x="35744" y="2930411"/>
                  <a:pt x="39571" y="2881621"/>
                  <a:pt x="46273" y="2833601"/>
                </a:cubicBezTo>
                <a:cubicBezTo>
                  <a:pt x="52974" y="2785581"/>
                  <a:pt x="62551" y="2738332"/>
                  <a:pt x="69252" y="2690312"/>
                </a:cubicBezTo>
                <a:cubicBezTo>
                  <a:pt x="67088" y="2652371"/>
                  <a:pt x="63366" y="2620239"/>
                  <a:pt x="64858" y="2580166"/>
                </a:cubicBezTo>
                <a:cubicBezTo>
                  <a:pt x="100530" y="2378009"/>
                  <a:pt x="159144" y="2147750"/>
                  <a:pt x="229766" y="2045249"/>
                </a:cubicBezTo>
                <a:cubicBezTo>
                  <a:pt x="245876" y="1996635"/>
                  <a:pt x="265095" y="1936404"/>
                  <a:pt x="287261" y="1911209"/>
                </a:cubicBezTo>
                <a:cubicBezTo>
                  <a:pt x="288515" y="1883522"/>
                  <a:pt x="288990" y="1858742"/>
                  <a:pt x="290242" y="1831058"/>
                </a:cubicBezTo>
                <a:cubicBezTo>
                  <a:pt x="309227" y="1783214"/>
                  <a:pt x="333830" y="1668384"/>
                  <a:pt x="380798" y="1631153"/>
                </a:cubicBezTo>
                <a:cubicBezTo>
                  <a:pt x="389122" y="1611587"/>
                  <a:pt x="395890" y="1597836"/>
                  <a:pt x="402657" y="1584080"/>
                </a:cubicBezTo>
                <a:cubicBezTo>
                  <a:pt x="427868" y="1513000"/>
                  <a:pt x="446854" y="1465158"/>
                  <a:pt x="470811" y="1421761"/>
                </a:cubicBezTo>
                <a:cubicBezTo>
                  <a:pt x="501843" y="1386488"/>
                  <a:pt x="545628" y="1326612"/>
                  <a:pt x="563903" y="1315940"/>
                </a:cubicBezTo>
                <a:cubicBezTo>
                  <a:pt x="569719" y="1351748"/>
                  <a:pt x="513412" y="1423838"/>
                  <a:pt x="505154" y="1477668"/>
                </a:cubicBezTo>
                <a:lnTo>
                  <a:pt x="527135" y="1453138"/>
                </a:lnTo>
                <a:lnTo>
                  <a:pt x="553946" y="1387606"/>
                </a:lnTo>
                <a:cubicBezTo>
                  <a:pt x="567970" y="1358281"/>
                  <a:pt x="579873" y="1331118"/>
                  <a:pt x="576965" y="1313213"/>
                </a:cubicBezTo>
                <a:cubicBezTo>
                  <a:pt x="594932" y="1280666"/>
                  <a:pt x="610567" y="1256833"/>
                  <a:pt x="628534" y="1224285"/>
                </a:cubicBezTo>
                <a:cubicBezTo>
                  <a:pt x="655371" y="1181660"/>
                  <a:pt x="680107" y="1135362"/>
                  <a:pt x="707719" y="1089830"/>
                </a:cubicBezTo>
                <a:cubicBezTo>
                  <a:pt x="735332" y="1044302"/>
                  <a:pt x="765821" y="999541"/>
                  <a:pt x="796310" y="954784"/>
                </a:cubicBezTo>
                <a:lnTo>
                  <a:pt x="801089" y="951601"/>
                </a:lnTo>
                <a:lnTo>
                  <a:pt x="854888" y="839714"/>
                </a:lnTo>
                <a:cubicBezTo>
                  <a:pt x="872620" y="819557"/>
                  <a:pt x="892687" y="790685"/>
                  <a:pt x="909097" y="763947"/>
                </a:cubicBezTo>
                <a:cubicBezTo>
                  <a:pt x="928386" y="737981"/>
                  <a:pt x="948995" y="718595"/>
                  <a:pt x="965169" y="704249"/>
                </a:cubicBezTo>
                <a:cubicBezTo>
                  <a:pt x="1004285" y="661803"/>
                  <a:pt x="1037652" y="617812"/>
                  <a:pt x="1078867" y="579041"/>
                </a:cubicBezTo>
                <a:cubicBezTo>
                  <a:pt x="1111452" y="537956"/>
                  <a:pt x="1141705" y="505590"/>
                  <a:pt x="1174291" y="464506"/>
                </a:cubicBezTo>
                <a:cubicBezTo>
                  <a:pt x="1188066" y="424608"/>
                  <a:pt x="1265825" y="364494"/>
                  <a:pt x="1305719" y="319141"/>
                </a:cubicBezTo>
                <a:cubicBezTo>
                  <a:pt x="1324772" y="305566"/>
                  <a:pt x="1346699" y="292760"/>
                  <a:pt x="1388454" y="263472"/>
                </a:cubicBezTo>
                <a:cubicBezTo>
                  <a:pt x="1420263" y="225295"/>
                  <a:pt x="1446083" y="197964"/>
                  <a:pt x="1467467" y="175674"/>
                </a:cubicBezTo>
                <a:cubicBezTo>
                  <a:pt x="1488855" y="153382"/>
                  <a:pt x="1507904" y="139805"/>
                  <a:pt x="1527735" y="123327"/>
                </a:cubicBezTo>
                <a:cubicBezTo>
                  <a:pt x="1549661" y="110521"/>
                  <a:pt x="1583329" y="88408"/>
                  <a:pt x="1579979" y="112418"/>
                </a:cubicBezTo>
                <a:cubicBezTo>
                  <a:pt x="1583633" y="110282"/>
                  <a:pt x="1591719" y="103110"/>
                  <a:pt x="1596155" y="98071"/>
                </a:cubicBezTo>
                <a:cubicBezTo>
                  <a:pt x="1619096" y="69968"/>
                  <a:pt x="1641261" y="44773"/>
                  <a:pt x="1667080" y="17446"/>
                </a:cubicBezTo>
                <a:close/>
              </a:path>
            </a:pathLst>
          </a:custGeom>
          <a:gradFill flip="none" rotWithShape="1">
            <a:gsLst>
              <a:gs pos="0">
                <a:schemeClr val="tx2">
                  <a:lumMod val="75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pPr lvl="0"/>
            <a:endParaRPr lang="en-ZA" dirty="0">
              <a:solidFill>
                <a:schemeClr val="tx1"/>
              </a:solidFill>
            </a:endParaRPr>
          </a:p>
        </p:txBody>
      </p:sp>
      <p:sp>
        <p:nvSpPr>
          <p:cNvPr id="21" name="Text Placeholder 10">
            <a:extLst>
              <a:ext uri="{FF2B5EF4-FFF2-40B4-BE49-F238E27FC236}">
                <a16:creationId xmlns:a16="http://schemas.microsoft.com/office/drawing/2014/main" id="{903C64D8-B655-49E0-A776-8C6594DF12C9}"/>
              </a:ext>
            </a:extLst>
          </p:cNvPr>
          <p:cNvSpPr>
            <a:spLocks noGrp="1"/>
          </p:cNvSpPr>
          <p:nvPr>
            <p:ph type="body" sz="quarter" idx="36" hasCustomPrompt="1"/>
          </p:nvPr>
        </p:nvSpPr>
        <p:spPr>
          <a:xfrm>
            <a:off x="4693518" y="4756649"/>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29" name="Freeform: Shape 28">
            <a:extLst>
              <a:ext uri="{FF2B5EF4-FFF2-40B4-BE49-F238E27FC236}">
                <a16:creationId xmlns:a16="http://schemas.microsoft.com/office/drawing/2014/main" id="{6568F6D3-D653-4EBC-84EA-616F26727B1F}"/>
              </a:ext>
            </a:extLst>
          </p:cNvPr>
          <p:cNvSpPr>
            <a:spLocks noChangeAspect="1"/>
          </p:cNvSpPr>
          <p:nvPr userDrawn="1"/>
        </p:nvSpPr>
        <p:spPr>
          <a:xfrm>
            <a:off x="469310" y="2429248"/>
            <a:ext cx="1544981" cy="1524600"/>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3 w 2647519"/>
              <a:gd name="connsiteY9" fmla="*/ 2520821 h 2612594"/>
              <a:gd name="connsiteX10" fmla="*/ 1643881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2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1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2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3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5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0 w 2647519"/>
              <a:gd name="connsiteY143" fmla="*/ 2265793 h 2612594"/>
              <a:gd name="connsiteX144" fmla="*/ 2099801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79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59 w 2647519"/>
              <a:gd name="connsiteY154" fmla="*/ 2217355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5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6 h 2612594"/>
              <a:gd name="connsiteX166" fmla="*/ 477272 w 2647519"/>
              <a:gd name="connsiteY166" fmla="*/ 2155821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46888 w 2647519"/>
              <a:gd name="connsiteY180" fmla="*/ 2237422 h 2612594"/>
              <a:gd name="connsiteX181" fmla="*/ 478787 w 2647519"/>
              <a:gd name="connsiteY181" fmla="*/ 2272865 h 2612594"/>
              <a:gd name="connsiteX182" fmla="*/ 482130 w 2647519"/>
              <a:gd name="connsiteY182" fmla="*/ 2274569 h 2612594"/>
              <a:gd name="connsiteX183" fmla="*/ 492608 w 2647519"/>
              <a:gd name="connsiteY183" fmla="*/ 2265997 h 2612594"/>
              <a:gd name="connsiteX184" fmla="*/ 583095 w 2647519"/>
              <a:gd name="connsiteY184" fmla="*/ 2337434 h 2612594"/>
              <a:gd name="connsiteX185" fmla="*/ 564998 w 2647519"/>
              <a:gd name="connsiteY185" fmla="*/ 2343149 h 2612594"/>
              <a:gd name="connsiteX186" fmla="*/ 571665 w 2647519"/>
              <a:gd name="connsiteY186" fmla="*/ 2347912 h 2612594"/>
              <a:gd name="connsiteX187" fmla="*/ 544995 w 2647519"/>
              <a:gd name="connsiteY187" fmla="*/ 2348864 h 2612594"/>
              <a:gd name="connsiteX188" fmla="*/ 527850 w 2647519"/>
              <a:gd name="connsiteY188" fmla="*/ 2337434 h 2612594"/>
              <a:gd name="connsiteX189" fmla="*/ 511658 w 2647519"/>
              <a:gd name="connsiteY189" fmla="*/ 2325052 h 2612594"/>
              <a:gd name="connsiteX190" fmla="*/ 471653 w 2647519"/>
              <a:gd name="connsiteY190" fmla="*/ 2291714 h 2612594"/>
              <a:gd name="connsiteX191" fmla="*/ 434505 w 2647519"/>
              <a:gd name="connsiteY191" fmla="*/ 2258377 h 2612594"/>
              <a:gd name="connsiteX192" fmla="*/ 400215 w 2647519"/>
              <a:gd name="connsiteY192" fmla="*/ 2225039 h 2612594"/>
              <a:gd name="connsiteX193" fmla="*/ 384023 w 2647519"/>
              <a:gd name="connsiteY193" fmla="*/ 2208847 h 2612594"/>
              <a:gd name="connsiteX194" fmla="*/ 368783 w 2647519"/>
              <a:gd name="connsiteY194" fmla="*/ 2191702 h 2612594"/>
              <a:gd name="connsiteX195" fmla="*/ 374498 w 2647519"/>
              <a:gd name="connsiteY195" fmla="*/ 2184082 h 2612594"/>
              <a:gd name="connsiteX196" fmla="*/ 393548 w 2647519"/>
              <a:gd name="connsiteY196" fmla="*/ 2201227 h 2612594"/>
              <a:gd name="connsiteX197" fmla="*/ 414503 w 2647519"/>
              <a:gd name="connsiteY197" fmla="*/ 2217419 h 2612594"/>
              <a:gd name="connsiteX198" fmla="*/ 440220 w 2647519"/>
              <a:gd name="connsiteY198" fmla="*/ 2245042 h 2612594"/>
              <a:gd name="connsiteX199" fmla="*/ 442406 w 2647519"/>
              <a:gd name="connsiteY199" fmla="*/ 2246917 h 2612594"/>
              <a:gd name="connsiteX200" fmla="*/ 414503 w 2647519"/>
              <a:gd name="connsiteY200" fmla="*/ 2217419 h 2612594"/>
              <a:gd name="connsiteX201" fmla="*/ 394500 w 2647519"/>
              <a:gd name="connsiteY201" fmla="*/ 2201227 h 2612594"/>
              <a:gd name="connsiteX202" fmla="*/ 375450 w 2647519"/>
              <a:gd name="connsiteY202" fmla="*/ 2184082 h 2612594"/>
              <a:gd name="connsiteX203" fmla="*/ 354495 w 2647519"/>
              <a:gd name="connsiteY203" fmla="*/ 2158364 h 2612594"/>
              <a:gd name="connsiteX204" fmla="*/ 334493 w 2647519"/>
              <a:gd name="connsiteY204" fmla="*/ 2131694 h 2612594"/>
              <a:gd name="connsiteX205" fmla="*/ 2432850 w 2647519"/>
              <a:gd name="connsiteY205" fmla="*/ 1980247 h 2612594"/>
              <a:gd name="connsiteX206" fmla="*/ 2432367 w 2647519"/>
              <a:gd name="connsiteY206" fmla="*/ 1980454 h 2612594"/>
              <a:gd name="connsiteX207" fmla="*/ 2421963 w 2647519"/>
              <a:gd name="connsiteY207" fmla="*/ 2005422 h 2612594"/>
              <a:gd name="connsiteX208" fmla="*/ 2422850 w 2647519"/>
              <a:gd name="connsiteY208" fmla="*/ 1860918 h 2612594"/>
              <a:gd name="connsiteX209" fmla="*/ 2397608 w 2647519"/>
              <a:gd name="connsiteY209" fmla="*/ 1897379 h 2612594"/>
              <a:gd name="connsiteX210" fmla="*/ 2385225 w 2647519"/>
              <a:gd name="connsiteY210" fmla="*/ 1920239 h 2612594"/>
              <a:gd name="connsiteX211" fmla="*/ 2372843 w 2647519"/>
              <a:gd name="connsiteY211" fmla="*/ 1941194 h 2612594"/>
              <a:gd name="connsiteX212" fmla="*/ 2343315 w 2647519"/>
              <a:gd name="connsiteY212" fmla="*/ 1980247 h 2612594"/>
              <a:gd name="connsiteX213" fmla="*/ 2317598 w 2647519"/>
              <a:gd name="connsiteY213" fmla="*/ 2019299 h 2612594"/>
              <a:gd name="connsiteX214" fmla="*/ 2294738 w 2647519"/>
              <a:gd name="connsiteY214" fmla="*/ 2050732 h 2612594"/>
              <a:gd name="connsiteX215" fmla="*/ 2292831 w 2647519"/>
              <a:gd name="connsiteY215" fmla="*/ 2051897 h 2612594"/>
              <a:gd name="connsiteX216" fmla="*/ 2291271 w 2647519"/>
              <a:gd name="connsiteY216" fmla="*/ 2054208 h 2612594"/>
              <a:gd name="connsiteX217" fmla="*/ 2293785 w 2647519"/>
              <a:gd name="connsiteY217" fmla="*/ 2052637 h 2612594"/>
              <a:gd name="connsiteX218" fmla="*/ 2316645 w 2647519"/>
              <a:gd name="connsiteY218" fmla="*/ 2021205 h 2612594"/>
              <a:gd name="connsiteX219" fmla="*/ 2342363 w 2647519"/>
              <a:gd name="connsiteY219" fmla="*/ 1982152 h 2612594"/>
              <a:gd name="connsiteX220" fmla="*/ 2371890 w 2647519"/>
              <a:gd name="connsiteY220" fmla="*/ 1943100 h 2612594"/>
              <a:gd name="connsiteX221" fmla="*/ 2384273 w 2647519"/>
              <a:gd name="connsiteY221" fmla="*/ 1922145 h 2612594"/>
              <a:gd name="connsiteX222" fmla="*/ 2396655 w 2647519"/>
              <a:gd name="connsiteY222" fmla="*/ 1899285 h 2612594"/>
              <a:gd name="connsiteX223" fmla="*/ 2422373 w 2647519"/>
              <a:gd name="connsiteY223" fmla="*/ 1862137 h 2612594"/>
              <a:gd name="connsiteX224" fmla="*/ 2498930 w 2647519"/>
              <a:gd name="connsiteY224" fmla="*/ 1857612 h 2612594"/>
              <a:gd name="connsiteX225" fmla="*/ 2490953 w 2647519"/>
              <a:gd name="connsiteY225" fmla="*/ 1875472 h 2612594"/>
              <a:gd name="connsiteX226" fmla="*/ 2473808 w 2647519"/>
              <a:gd name="connsiteY226" fmla="*/ 1909762 h 2612594"/>
              <a:gd name="connsiteX227" fmla="*/ 2490953 w 2647519"/>
              <a:gd name="connsiteY227" fmla="*/ 1875472 h 2612594"/>
              <a:gd name="connsiteX228" fmla="*/ 2498930 w 2647519"/>
              <a:gd name="connsiteY228" fmla="*/ 1857612 h 2612594"/>
              <a:gd name="connsiteX229" fmla="*/ 2521433 w 2647519"/>
              <a:gd name="connsiteY229" fmla="*/ 1847850 h 2612594"/>
              <a:gd name="connsiteX230" fmla="*/ 2509050 w 2647519"/>
              <a:gd name="connsiteY230" fmla="*/ 1884997 h 2612594"/>
              <a:gd name="connsiteX231" fmla="*/ 2487143 w 2647519"/>
              <a:gd name="connsiteY231" fmla="*/ 1925002 h 2612594"/>
              <a:gd name="connsiteX232" fmla="*/ 2465235 w 2647519"/>
              <a:gd name="connsiteY232" fmla="*/ 1965960 h 2612594"/>
              <a:gd name="connsiteX233" fmla="*/ 2445233 w 2647519"/>
              <a:gd name="connsiteY233" fmla="*/ 1991677 h 2612594"/>
              <a:gd name="connsiteX234" fmla="*/ 2458568 w 2647519"/>
              <a:gd name="connsiteY234" fmla="*/ 1965007 h 2612594"/>
              <a:gd name="connsiteX235" fmla="*/ 2469998 w 2647519"/>
              <a:gd name="connsiteY235" fmla="*/ 1938337 h 2612594"/>
              <a:gd name="connsiteX236" fmla="*/ 2478570 w 2647519"/>
              <a:gd name="connsiteY236" fmla="*/ 1924050 h 2612594"/>
              <a:gd name="connsiteX237" fmla="*/ 2490000 w 2647519"/>
              <a:gd name="connsiteY237" fmla="*/ 1905000 h 2612594"/>
              <a:gd name="connsiteX238" fmla="*/ 2500478 w 2647519"/>
              <a:gd name="connsiteY238" fmla="*/ 1885950 h 2612594"/>
              <a:gd name="connsiteX239" fmla="*/ 2521433 w 2647519"/>
              <a:gd name="connsiteY239" fmla="*/ 1847850 h 2612594"/>
              <a:gd name="connsiteX240" fmla="*/ 2459780 w 2647519"/>
              <a:gd name="connsiteY240" fmla="*/ 1766202 h 2612594"/>
              <a:gd name="connsiteX241" fmla="*/ 2436660 w 2647519"/>
              <a:gd name="connsiteY241" fmla="*/ 1806892 h 2612594"/>
              <a:gd name="connsiteX242" fmla="*/ 2436235 w 2647519"/>
              <a:gd name="connsiteY242" fmla="*/ 1807870 h 2612594"/>
              <a:gd name="connsiteX243" fmla="*/ 2459520 w 2647519"/>
              <a:gd name="connsiteY243" fmla="*/ 1766887 h 2612594"/>
              <a:gd name="connsiteX244" fmla="*/ 2472460 w 2647519"/>
              <a:gd name="connsiteY244" fmla="*/ 1674043 h 2612594"/>
              <a:gd name="connsiteX245" fmla="*/ 2444672 w 2647519"/>
              <a:gd name="connsiteY245" fmla="*/ 1749965 h 2612594"/>
              <a:gd name="connsiteX246" fmla="*/ 2386218 w 2647519"/>
              <a:gd name="connsiteY246" fmla="*/ 1869449 h 2612594"/>
              <a:gd name="connsiteX247" fmla="*/ 2377659 w 2647519"/>
              <a:gd name="connsiteY247" fmla="*/ 1882980 h 2612594"/>
              <a:gd name="connsiteX248" fmla="*/ 2377605 w 2647519"/>
              <a:gd name="connsiteY248" fmla="*/ 1883092 h 2612594"/>
              <a:gd name="connsiteX249" fmla="*/ 2357602 w 2647519"/>
              <a:gd name="connsiteY249" fmla="*/ 1917382 h 2612594"/>
              <a:gd name="connsiteX250" fmla="*/ 2337600 w 2647519"/>
              <a:gd name="connsiteY250" fmla="*/ 1954530 h 2612594"/>
              <a:gd name="connsiteX251" fmla="*/ 2314740 w 2647519"/>
              <a:gd name="connsiteY251" fmla="*/ 1983105 h 2612594"/>
              <a:gd name="connsiteX252" fmla="*/ 2295690 w 2647519"/>
              <a:gd name="connsiteY252" fmla="*/ 2015490 h 2612594"/>
              <a:gd name="connsiteX253" fmla="*/ 2183295 w 2647519"/>
              <a:gd name="connsiteY253" fmla="*/ 2142172 h 2612594"/>
              <a:gd name="connsiteX254" fmla="*/ 2146147 w 2647519"/>
              <a:gd name="connsiteY254" fmla="*/ 2173605 h 2612594"/>
              <a:gd name="connsiteX255" fmla="*/ 2142583 w 2647519"/>
              <a:gd name="connsiteY255" fmla="*/ 2176314 h 2612594"/>
              <a:gd name="connsiteX256" fmla="*/ 2141045 w 2647519"/>
              <a:gd name="connsiteY256" fmla="*/ 2177871 h 2612594"/>
              <a:gd name="connsiteX257" fmla="*/ 2125512 w 2647519"/>
              <a:gd name="connsiteY257" fmla="*/ 2190534 h 2612594"/>
              <a:gd name="connsiteX258" fmla="*/ 2112810 w 2647519"/>
              <a:gd name="connsiteY258" fmla="*/ 2205037 h 2612594"/>
              <a:gd name="connsiteX259" fmla="*/ 2066137 w 2647519"/>
              <a:gd name="connsiteY259" fmla="*/ 2240280 h 2612594"/>
              <a:gd name="connsiteX260" fmla="*/ 2058824 w 2647519"/>
              <a:gd name="connsiteY260" fmla="*/ 2244899 h 2612594"/>
              <a:gd name="connsiteX261" fmla="*/ 2038960 w 2647519"/>
              <a:gd name="connsiteY261" fmla="*/ 2261093 h 2612594"/>
              <a:gd name="connsiteX262" fmla="*/ 2036091 w 2647519"/>
              <a:gd name="connsiteY262" fmla="*/ 2262956 h 2612594"/>
              <a:gd name="connsiteX263" fmla="*/ 2031847 w 2647519"/>
              <a:gd name="connsiteY263" fmla="*/ 2266950 h 2612594"/>
              <a:gd name="connsiteX264" fmla="*/ 1994700 w 2647519"/>
              <a:gd name="connsiteY264" fmla="*/ 2291715 h 2612594"/>
              <a:gd name="connsiteX265" fmla="*/ 1957552 w 2647519"/>
              <a:gd name="connsiteY265" fmla="*/ 2314575 h 2612594"/>
              <a:gd name="connsiteX266" fmla="*/ 1953301 w 2647519"/>
              <a:gd name="connsiteY266" fmla="*/ 2316730 h 2612594"/>
              <a:gd name="connsiteX267" fmla="*/ 1928148 w 2647519"/>
              <a:gd name="connsiteY267" fmla="*/ 2333067 h 2612594"/>
              <a:gd name="connsiteX268" fmla="*/ 1920350 w 2647519"/>
              <a:gd name="connsiteY268" fmla="*/ 2337000 h 2612594"/>
              <a:gd name="connsiteX269" fmla="*/ 1912785 w 2647519"/>
              <a:gd name="connsiteY269" fmla="*/ 2342197 h 2612594"/>
              <a:gd name="connsiteX270" fmla="*/ 1887067 w 2647519"/>
              <a:gd name="connsiteY270" fmla="*/ 2356485 h 2612594"/>
              <a:gd name="connsiteX271" fmla="*/ 1863039 w 2647519"/>
              <a:gd name="connsiteY271" fmla="*/ 2365908 h 2612594"/>
              <a:gd name="connsiteX272" fmla="*/ 1809482 w 2647519"/>
              <a:gd name="connsiteY272" fmla="*/ 2392922 h 2612594"/>
              <a:gd name="connsiteX273" fmla="*/ 1683836 w 2647519"/>
              <a:gd name="connsiteY273" fmla="*/ 2439784 h 2612594"/>
              <a:gd name="connsiteX274" fmla="*/ 1596280 w 2647519"/>
              <a:gd name="connsiteY274" fmla="*/ 2462297 h 2612594"/>
              <a:gd name="connsiteX275" fmla="*/ 1667040 w 2647519"/>
              <a:gd name="connsiteY275" fmla="*/ 2448877 h 2612594"/>
              <a:gd name="connsiteX276" fmla="*/ 1680375 w 2647519"/>
              <a:gd name="connsiteY276" fmla="*/ 2446019 h 2612594"/>
              <a:gd name="connsiteX277" fmla="*/ 1723237 w 2647519"/>
              <a:gd name="connsiteY277" fmla="*/ 2430779 h 2612594"/>
              <a:gd name="connsiteX278" fmla="*/ 1749907 w 2647519"/>
              <a:gd name="connsiteY278" fmla="*/ 2422207 h 2612594"/>
              <a:gd name="connsiteX279" fmla="*/ 1792770 w 2647519"/>
              <a:gd name="connsiteY279" fmla="*/ 2400299 h 2612594"/>
              <a:gd name="connsiteX280" fmla="*/ 1841347 w 2647519"/>
              <a:gd name="connsiteY280" fmla="*/ 2383154 h 2612594"/>
              <a:gd name="connsiteX281" fmla="*/ 1872470 w 2647519"/>
              <a:gd name="connsiteY281" fmla="*/ 2370949 h 2612594"/>
              <a:gd name="connsiteX282" fmla="*/ 1886115 w 2647519"/>
              <a:gd name="connsiteY282" fmla="*/ 2363152 h 2612594"/>
              <a:gd name="connsiteX283" fmla="*/ 1898496 w 2647519"/>
              <a:gd name="connsiteY283" fmla="*/ 2359343 h 2612594"/>
              <a:gd name="connsiteX284" fmla="*/ 1915642 w 2647519"/>
              <a:gd name="connsiteY284" fmla="*/ 2349817 h 2612594"/>
              <a:gd name="connsiteX285" fmla="*/ 1920147 w 2647519"/>
              <a:gd name="connsiteY285" fmla="*/ 2346686 h 2612594"/>
              <a:gd name="connsiteX286" fmla="*/ 1931835 w 2647519"/>
              <a:gd name="connsiteY286" fmla="*/ 2335530 h 2612594"/>
              <a:gd name="connsiteX287" fmla="*/ 1957552 w 2647519"/>
              <a:gd name="connsiteY287" fmla="*/ 2320290 h 2612594"/>
              <a:gd name="connsiteX288" fmla="*/ 1986810 w 2647519"/>
              <a:gd name="connsiteY288" fmla="*/ 2305948 h 2612594"/>
              <a:gd name="connsiteX289" fmla="*/ 1997557 w 2647519"/>
              <a:gd name="connsiteY289" fmla="*/ 2299334 h 2612594"/>
              <a:gd name="connsiteX290" fmla="*/ 2034705 w 2647519"/>
              <a:gd name="connsiteY290" fmla="*/ 2274569 h 2612594"/>
              <a:gd name="connsiteX291" fmla="*/ 2050897 w 2647519"/>
              <a:gd name="connsiteY291" fmla="*/ 2259329 h 2612594"/>
              <a:gd name="connsiteX292" fmla="*/ 2068995 w 2647519"/>
              <a:gd name="connsiteY292" fmla="*/ 2247899 h 2612594"/>
              <a:gd name="connsiteX293" fmla="*/ 2115667 w 2647519"/>
              <a:gd name="connsiteY293" fmla="*/ 2212657 h 2612594"/>
              <a:gd name="connsiteX294" fmla="*/ 2149005 w 2647519"/>
              <a:gd name="connsiteY294" fmla="*/ 2181224 h 2612594"/>
              <a:gd name="connsiteX295" fmla="*/ 2186152 w 2647519"/>
              <a:gd name="connsiteY295" fmla="*/ 2149792 h 2612594"/>
              <a:gd name="connsiteX296" fmla="*/ 2298547 w 2647519"/>
              <a:gd name="connsiteY296" fmla="*/ 2023109 h 2612594"/>
              <a:gd name="connsiteX297" fmla="*/ 2314015 w 2647519"/>
              <a:gd name="connsiteY297" fmla="*/ 1996814 h 2612594"/>
              <a:gd name="connsiteX298" fmla="*/ 2314740 w 2647519"/>
              <a:gd name="connsiteY298" fmla="*/ 1994534 h 2612594"/>
              <a:gd name="connsiteX299" fmla="*/ 2339505 w 2647519"/>
              <a:gd name="connsiteY299" fmla="*/ 1956434 h 2612594"/>
              <a:gd name="connsiteX300" fmla="*/ 2347125 w 2647519"/>
              <a:gd name="connsiteY300" fmla="*/ 1945004 h 2612594"/>
              <a:gd name="connsiteX301" fmla="*/ 2357257 w 2647519"/>
              <a:gd name="connsiteY301" fmla="*/ 1930951 h 2612594"/>
              <a:gd name="connsiteX302" fmla="*/ 2360460 w 2647519"/>
              <a:gd name="connsiteY302" fmla="*/ 1925002 h 2612594"/>
              <a:gd name="connsiteX303" fmla="*/ 2380462 w 2647519"/>
              <a:gd name="connsiteY303" fmla="*/ 1890712 h 2612594"/>
              <a:gd name="connsiteX304" fmla="*/ 2419515 w 2647519"/>
              <a:gd name="connsiteY304" fmla="*/ 1809749 h 2612594"/>
              <a:gd name="connsiteX305" fmla="*/ 2457615 w 2647519"/>
              <a:gd name="connsiteY305" fmla="*/ 1723072 h 2612594"/>
              <a:gd name="connsiteX306" fmla="*/ 2468807 w 2647519"/>
              <a:gd name="connsiteY306" fmla="*/ 1687829 h 2612594"/>
              <a:gd name="connsiteX307" fmla="*/ 2576677 w 2647519"/>
              <a:gd name="connsiteY307" fmla="*/ 1589722 h 2612594"/>
              <a:gd name="connsiteX308" fmla="*/ 2573820 w 2647519"/>
              <a:gd name="connsiteY308" fmla="*/ 1591627 h 2612594"/>
              <a:gd name="connsiteX309" fmla="*/ 2573820 w 2647519"/>
              <a:gd name="connsiteY309" fmla="*/ 1591627 h 2612594"/>
              <a:gd name="connsiteX310" fmla="*/ 2585674 w 2647519"/>
              <a:gd name="connsiteY310" fmla="*/ 1533271 h 2612594"/>
              <a:gd name="connsiteX311" fmla="*/ 2585332 w 2647519"/>
              <a:gd name="connsiteY311" fmla="*/ 1534956 h 2612594"/>
              <a:gd name="connsiteX312" fmla="*/ 2588107 w 2647519"/>
              <a:gd name="connsiteY312" fmla="*/ 1538287 h 2612594"/>
              <a:gd name="connsiteX313" fmla="*/ 2596680 w 2647519"/>
              <a:gd name="connsiteY313" fmla="*/ 1547812 h 2612594"/>
              <a:gd name="connsiteX314" fmla="*/ 2602395 w 2647519"/>
              <a:gd name="connsiteY314" fmla="*/ 1544002 h 2612594"/>
              <a:gd name="connsiteX315" fmla="*/ 2602539 w 2647519"/>
              <a:gd name="connsiteY315" fmla="*/ 1543271 h 2612594"/>
              <a:gd name="connsiteX316" fmla="*/ 2598585 w 2647519"/>
              <a:gd name="connsiteY316" fmla="*/ 1545907 h 2612594"/>
              <a:gd name="connsiteX317" fmla="*/ 2589060 w 2647519"/>
              <a:gd name="connsiteY317" fmla="*/ 1537334 h 2612594"/>
              <a:gd name="connsiteX318" fmla="*/ 2577184 w 2647519"/>
              <a:gd name="connsiteY318" fmla="*/ 1425070 h 2612594"/>
              <a:gd name="connsiteX319" fmla="*/ 2576519 w 2647519"/>
              <a:gd name="connsiteY319" fmla="*/ 1425107 h 2612594"/>
              <a:gd name="connsiteX320" fmla="*/ 2575314 w 2647519"/>
              <a:gd name="connsiteY320" fmla="*/ 1425174 h 2612594"/>
              <a:gd name="connsiteX321" fmla="*/ 2575725 w 2647519"/>
              <a:gd name="connsiteY321" fmla="*/ 1429702 h 2612594"/>
              <a:gd name="connsiteX322" fmla="*/ 2574773 w 2647519"/>
              <a:gd name="connsiteY322" fmla="*/ 1453515 h 2612594"/>
              <a:gd name="connsiteX323" fmla="*/ 2570963 w 2647519"/>
              <a:gd name="connsiteY323" fmla="*/ 1467802 h 2612594"/>
              <a:gd name="connsiteX324" fmla="*/ 2548103 w 2647519"/>
              <a:gd name="connsiteY324" fmla="*/ 1503997 h 2612594"/>
              <a:gd name="connsiteX325" fmla="*/ 2542388 w 2647519"/>
              <a:gd name="connsiteY325" fmla="*/ 1535430 h 2612594"/>
              <a:gd name="connsiteX326" fmla="*/ 2536673 w 2647519"/>
              <a:gd name="connsiteY326" fmla="*/ 1545907 h 2612594"/>
              <a:gd name="connsiteX327" fmla="*/ 2527148 w 2647519"/>
              <a:gd name="connsiteY327" fmla="*/ 1591627 h 2612594"/>
              <a:gd name="connsiteX328" fmla="*/ 2516670 w 2647519"/>
              <a:gd name="connsiteY328" fmla="*/ 1627822 h 2612594"/>
              <a:gd name="connsiteX329" fmla="*/ 2505240 w 2647519"/>
              <a:gd name="connsiteY329" fmla="*/ 1663065 h 2612594"/>
              <a:gd name="connsiteX330" fmla="*/ 2498573 w 2647519"/>
              <a:gd name="connsiteY330" fmla="*/ 1690687 h 2612594"/>
              <a:gd name="connsiteX331" fmla="*/ 2490953 w 2647519"/>
              <a:gd name="connsiteY331" fmla="*/ 1719262 h 2612594"/>
              <a:gd name="connsiteX332" fmla="*/ 2497030 w 2647519"/>
              <a:gd name="connsiteY332" fmla="*/ 1709809 h 2612594"/>
              <a:gd name="connsiteX333" fmla="*/ 2502383 w 2647519"/>
              <a:gd name="connsiteY333" fmla="*/ 1689734 h 2612594"/>
              <a:gd name="connsiteX334" fmla="*/ 2507145 w 2647519"/>
              <a:gd name="connsiteY334" fmla="*/ 1661159 h 2612594"/>
              <a:gd name="connsiteX335" fmla="*/ 2518575 w 2647519"/>
              <a:gd name="connsiteY335" fmla="*/ 1625917 h 2612594"/>
              <a:gd name="connsiteX336" fmla="*/ 2529053 w 2647519"/>
              <a:gd name="connsiteY336" fmla="*/ 1589722 h 2612594"/>
              <a:gd name="connsiteX337" fmla="*/ 2538578 w 2647519"/>
              <a:gd name="connsiteY337" fmla="*/ 1544002 h 2612594"/>
              <a:gd name="connsiteX338" fmla="*/ 2544293 w 2647519"/>
              <a:gd name="connsiteY338" fmla="*/ 1533524 h 2612594"/>
              <a:gd name="connsiteX339" fmla="*/ 2550008 w 2647519"/>
              <a:gd name="connsiteY339" fmla="*/ 1502092 h 2612594"/>
              <a:gd name="connsiteX340" fmla="*/ 2572868 w 2647519"/>
              <a:gd name="connsiteY340" fmla="*/ 1465897 h 2612594"/>
              <a:gd name="connsiteX341" fmla="*/ 2557628 w 2647519"/>
              <a:gd name="connsiteY341" fmla="*/ 1539239 h 2612594"/>
              <a:gd name="connsiteX342" fmla="*/ 2546198 w 2647519"/>
              <a:gd name="connsiteY342" fmla="*/ 1600199 h 2612594"/>
              <a:gd name="connsiteX343" fmla="*/ 2520480 w 2647519"/>
              <a:gd name="connsiteY343" fmla="*/ 1678304 h 2612594"/>
              <a:gd name="connsiteX344" fmla="*/ 2515392 w 2647519"/>
              <a:gd name="connsiteY344" fmla="*/ 1686218 h 2612594"/>
              <a:gd name="connsiteX345" fmla="*/ 2513217 w 2647519"/>
              <a:gd name="connsiteY345" fmla="*/ 1698069 h 2612594"/>
              <a:gd name="connsiteX346" fmla="*/ 2506193 w 2647519"/>
              <a:gd name="connsiteY346" fmla="*/ 1718310 h 2612594"/>
              <a:gd name="connsiteX347" fmla="*/ 2479523 w 2647519"/>
              <a:gd name="connsiteY347" fmla="*/ 1776412 h 2612594"/>
              <a:gd name="connsiteX348" fmla="*/ 2467140 w 2647519"/>
              <a:gd name="connsiteY348" fmla="*/ 1806892 h 2612594"/>
              <a:gd name="connsiteX349" fmla="*/ 2459520 w 2647519"/>
              <a:gd name="connsiteY349" fmla="*/ 1823085 h 2612594"/>
              <a:gd name="connsiteX350" fmla="*/ 2449995 w 2647519"/>
              <a:gd name="connsiteY350" fmla="*/ 1840230 h 2612594"/>
              <a:gd name="connsiteX351" fmla="*/ 2424278 w 2647519"/>
              <a:gd name="connsiteY351" fmla="*/ 1885950 h 2612594"/>
              <a:gd name="connsiteX352" fmla="*/ 2396655 w 2647519"/>
              <a:gd name="connsiteY352" fmla="*/ 1930717 h 2612594"/>
              <a:gd name="connsiteX353" fmla="*/ 2361413 w 2647519"/>
              <a:gd name="connsiteY353" fmla="*/ 1990725 h 2612594"/>
              <a:gd name="connsiteX354" fmla="*/ 2322360 w 2647519"/>
              <a:gd name="connsiteY354" fmla="*/ 2049780 h 2612594"/>
              <a:gd name="connsiteX355" fmla="*/ 2296643 w 2647519"/>
              <a:gd name="connsiteY355" fmla="*/ 2083117 h 2612594"/>
              <a:gd name="connsiteX356" fmla="*/ 2269020 w 2647519"/>
              <a:gd name="connsiteY356" fmla="*/ 2115502 h 2612594"/>
              <a:gd name="connsiteX357" fmla="*/ 2259495 w 2647519"/>
              <a:gd name="connsiteY357" fmla="*/ 2128837 h 2612594"/>
              <a:gd name="connsiteX358" fmla="*/ 2249018 w 2647519"/>
              <a:gd name="connsiteY358" fmla="*/ 2142172 h 2612594"/>
              <a:gd name="connsiteX359" fmla="*/ 2232825 w 2647519"/>
              <a:gd name="connsiteY359" fmla="*/ 2155507 h 2612594"/>
              <a:gd name="connsiteX360" fmla="*/ 2206342 w 2647519"/>
              <a:gd name="connsiteY360" fmla="*/ 2184829 h 2612594"/>
              <a:gd name="connsiteX361" fmla="*/ 2207107 w 2647519"/>
              <a:gd name="connsiteY361" fmla="*/ 2187892 h 2612594"/>
              <a:gd name="connsiteX362" fmla="*/ 2179485 w 2647519"/>
              <a:gd name="connsiteY362" fmla="*/ 2216467 h 2612594"/>
              <a:gd name="connsiteX363" fmla="*/ 2149957 w 2647519"/>
              <a:gd name="connsiteY363" fmla="*/ 2237422 h 2612594"/>
              <a:gd name="connsiteX364" fmla="*/ 2126145 w 2647519"/>
              <a:gd name="connsiteY364" fmla="*/ 2256472 h 2612594"/>
              <a:gd name="connsiteX365" fmla="*/ 2103587 w 2647519"/>
              <a:gd name="connsiteY365" fmla="*/ 2272957 h 2612594"/>
              <a:gd name="connsiteX366" fmla="*/ 2107095 w 2647519"/>
              <a:gd name="connsiteY366" fmla="*/ 2272665 h 2612594"/>
              <a:gd name="connsiteX367" fmla="*/ 2131860 w 2647519"/>
              <a:gd name="connsiteY367" fmla="*/ 2254567 h 2612594"/>
              <a:gd name="connsiteX368" fmla="*/ 2155673 w 2647519"/>
              <a:gd name="connsiteY368" fmla="*/ 2235517 h 2612594"/>
              <a:gd name="connsiteX369" fmla="*/ 2185200 w 2647519"/>
              <a:gd name="connsiteY369" fmla="*/ 2214562 h 2612594"/>
              <a:gd name="connsiteX370" fmla="*/ 2212823 w 2647519"/>
              <a:gd name="connsiteY370" fmla="*/ 2185987 h 2612594"/>
              <a:gd name="connsiteX371" fmla="*/ 2211870 w 2647519"/>
              <a:gd name="connsiteY371" fmla="*/ 2182177 h 2612594"/>
              <a:gd name="connsiteX372" fmla="*/ 2238540 w 2647519"/>
              <a:gd name="connsiteY372" fmla="*/ 2152650 h 2612594"/>
              <a:gd name="connsiteX373" fmla="*/ 2254733 w 2647519"/>
              <a:gd name="connsiteY373" fmla="*/ 2139315 h 2612594"/>
              <a:gd name="connsiteX374" fmla="*/ 2265210 w 2647519"/>
              <a:gd name="connsiteY374" fmla="*/ 2125980 h 2612594"/>
              <a:gd name="connsiteX375" fmla="*/ 2274735 w 2647519"/>
              <a:gd name="connsiteY375" fmla="*/ 2112645 h 2612594"/>
              <a:gd name="connsiteX376" fmla="*/ 2302358 w 2647519"/>
              <a:gd name="connsiteY376" fmla="*/ 2080260 h 2612594"/>
              <a:gd name="connsiteX377" fmla="*/ 2328075 w 2647519"/>
              <a:gd name="connsiteY377" fmla="*/ 2046922 h 2612594"/>
              <a:gd name="connsiteX378" fmla="*/ 2367128 w 2647519"/>
              <a:gd name="connsiteY378" fmla="*/ 1987867 h 2612594"/>
              <a:gd name="connsiteX379" fmla="*/ 2402370 w 2647519"/>
              <a:gd name="connsiteY379" fmla="*/ 1927860 h 2612594"/>
              <a:gd name="connsiteX380" fmla="*/ 2429993 w 2647519"/>
              <a:gd name="connsiteY380" fmla="*/ 1883092 h 2612594"/>
              <a:gd name="connsiteX381" fmla="*/ 2455710 w 2647519"/>
              <a:gd name="connsiteY381" fmla="*/ 1837372 h 2612594"/>
              <a:gd name="connsiteX382" fmla="*/ 2465235 w 2647519"/>
              <a:gd name="connsiteY382" fmla="*/ 1820227 h 2612594"/>
              <a:gd name="connsiteX383" fmla="*/ 2472855 w 2647519"/>
              <a:gd name="connsiteY383" fmla="*/ 1804035 h 2612594"/>
              <a:gd name="connsiteX384" fmla="*/ 2485238 w 2647519"/>
              <a:gd name="connsiteY384" fmla="*/ 1773555 h 2612594"/>
              <a:gd name="connsiteX385" fmla="*/ 2511908 w 2647519"/>
              <a:gd name="connsiteY385" fmla="*/ 1715452 h 2612594"/>
              <a:gd name="connsiteX386" fmla="*/ 2522385 w 2647519"/>
              <a:gd name="connsiteY386" fmla="*/ 1676400 h 2612594"/>
              <a:gd name="connsiteX387" fmla="*/ 2548103 w 2647519"/>
              <a:gd name="connsiteY387" fmla="*/ 1598295 h 2612594"/>
              <a:gd name="connsiteX388" fmla="*/ 2559533 w 2647519"/>
              <a:gd name="connsiteY388" fmla="*/ 1537335 h 2612594"/>
              <a:gd name="connsiteX389" fmla="*/ 2574773 w 2647519"/>
              <a:gd name="connsiteY389" fmla="*/ 1463992 h 2612594"/>
              <a:gd name="connsiteX390" fmla="*/ 2578209 w 2647519"/>
              <a:gd name="connsiteY390" fmla="*/ 1451109 h 2612594"/>
              <a:gd name="connsiteX391" fmla="*/ 2575725 w 2647519"/>
              <a:gd name="connsiteY391" fmla="*/ 1450657 h 2612594"/>
              <a:gd name="connsiteX392" fmla="*/ 2576677 w 2647519"/>
              <a:gd name="connsiteY392" fmla="*/ 1426845 h 2612594"/>
              <a:gd name="connsiteX393" fmla="*/ 2597632 w 2647519"/>
              <a:gd name="connsiteY393" fmla="*/ 1404937 h 2612594"/>
              <a:gd name="connsiteX394" fmla="*/ 2586540 w 2647519"/>
              <a:gd name="connsiteY394" fmla="*/ 1451152 h 2612594"/>
              <a:gd name="connsiteX395" fmla="*/ 2586541 w 2647519"/>
              <a:gd name="connsiteY395" fmla="*/ 1451152 h 2612594"/>
              <a:gd name="connsiteX396" fmla="*/ 2597633 w 2647519"/>
              <a:gd name="connsiteY396" fmla="*/ 1404938 h 2612594"/>
              <a:gd name="connsiteX397" fmla="*/ 2606205 w 2647519"/>
              <a:gd name="connsiteY397" fmla="*/ 1395412 h 2612594"/>
              <a:gd name="connsiteX398" fmla="*/ 2600490 w 2647519"/>
              <a:gd name="connsiteY398" fmla="*/ 1407795 h 2612594"/>
              <a:gd name="connsiteX399" fmla="*/ 2600490 w 2647519"/>
              <a:gd name="connsiteY399" fmla="*/ 1407795 h 2612594"/>
              <a:gd name="connsiteX400" fmla="*/ 2599180 w 2647519"/>
              <a:gd name="connsiteY400" fmla="*/ 1433750 h 2612594"/>
              <a:gd name="connsiteX401" fmla="*/ 2598585 w 2647519"/>
              <a:gd name="connsiteY401" fmla="*/ 1458277 h 2612594"/>
              <a:gd name="connsiteX402" fmla="*/ 2589060 w 2647519"/>
              <a:gd name="connsiteY402" fmla="*/ 1487586 h 2612594"/>
              <a:gd name="connsiteX403" fmla="*/ 2589060 w 2647519"/>
              <a:gd name="connsiteY403" fmla="*/ 1490934 h 2612594"/>
              <a:gd name="connsiteX404" fmla="*/ 2600490 w 2647519"/>
              <a:gd name="connsiteY404" fmla="*/ 1458277 h 2612594"/>
              <a:gd name="connsiteX405" fmla="*/ 2602395 w 2647519"/>
              <a:gd name="connsiteY405" fmla="*/ 1407794 h 2612594"/>
              <a:gd name="connsiteX406" fmla="*/ 2606836 w 2647519"/>
              <a:gd name="connsiteY406" fmla="*/ 1398173 h 2612594"/>
              <a:gd name="connsiteX407" fmla="*/ 2565247 w 2647519"/>
              <a:gd name="connsiteY407" fmla="*/ 1354454 h 2612594"/>
              <a:gd name="connsiteX408" fmla="*/ 2559005 w 2647519"/>
              <a:gd name="connsiteY408" fmla="*/ 1369208 h 2612594"/>
              <a:gd name="connsiteX409" fmla="*/ 2556675 w 2647519"/>
              <a:gd name="connsiteY409" fmla="*/ 1390650 h 2612594"/>
              <a:gd name="connsiteX410" fmla="*/ 2553670 w 2647519"/>
              <a:gd name="connsiteY410" fmla="*/ 1380633 h 2612594"/>
              <a:gd name="connsiteX411" fmla="*/ 2552571 w 2647519"/>
              <a:gd name="connsiteY411" fmla="*/ 1382047 h 2612594"/>
              <a:gd name="connsiteX412" fmla="*/ 2555723 w 2647519"/>
              <a:gd name="connsiteY412" fmla="*/ 1392555 h 2612594"/>
              <a:gd name="connsiteX413" fmla="*/ 2553818 w 2647519"/>
              <a:gd name="connsiteY413" fmla="*/ 1407795 h 2612594"/>
              <a:gd name="connsiteX414" fmla="*/ 2557628 w 2647519"/>
              <a:gd name="connsiteY414" fmla="*/ 1420177 h 2612594"/>
              <a:gd name="connsiteX415" fmla="*/ 2560581 w 2647519"/>
              <a:gd name="connsiteY415" fmla="*/ 1420013 h 2612594"/>
              <a:gd name="connsiteX416" fmla="*/ 2558580 w 2647519"/>
              <a:gd name="connsiteY416" fmla="*/ 1413509 h 2612594"/>
              <a:gd name="connsiteX417" fmla="*/ 2560485 w 2647519"/>
              <a:gd name="connsiteY417" fmla="*/ 1398269 h 2612594"/>
              <a:gd name="connsiteX418" fmla="*/ 2565247 w 2647519"/>
              <a:gd name="connsiteY418" fmla="*/ 1354454 h 2612594"/>
              <a:gd name="connsiteX419" fmla="*/ 2645258 w 2647519"/>
              <a:gd name="connsiteY419" fmla="*/ 1328737 h 2612594"/>
              <a:gd name="connsiteX420" fmla="*/ 2647163 w 2647519"/>
              <a:gd name="connsiteY420" fmla="*/ 1329689 h 2612594"/>
              <a:gd name="connsiteX421" fmla="*/ 2646210 w 2647519"/>
              <a:gd name="connsiteY421" fmla="*/ 1369694 h 2612594"/>
              <a:gd name="connsiteX422" fmla="*/ 2647163 w 2647519"/>
              <a:gd name="connsiteY422" fmla="*/ 1397317 h 2612594"/>
              <a:gd name="connsiteX423" fmla="*/ 2644305 w 2647519"/>
              <a:gd name="connsiteY423" fmla="*/ 1447799 h 2612594"/>
              <a:gd name="connsiteX424" fmla="*/ 2641448 w 2647519"/>
              <a:gd name="connsiteY424" fmla="*/ 1476374 h 2612594"/>
              <a:gd name="connsiteX425" fmla="*/ 2632875 w 2647519"/>
              <a:gd name="connsiteY425" fmla="*/ 1518284 h 2612594"/>
              <a:gd name="connsiteX426" fmla="*/ 2630018 w 2647519"/>
              <a:gd name="connsiteY426" fmla="*/ 1553527 h 2612594"/>
              <a:gd name="connsiteX427" fmla="*/ 2615730 w 2647519"/>
              <a:gd name="connsiteY427" fmla="*/ 1618297 h 2612594"/>
              <a:gd name="connsiteX428" fmla="*/ 2602395 w 2647519"/>
              <a:gd name="connsiteY428" fmla="*/ 1674494 h 2612594"/>
              <a:gd name="connsiteX429" fmla="*/ 2578583 w 2647519"/>
              <a:gd name="connsiteY429" fmla="*/ 1684972 h 2612594"/>
              <a:gd name="connsiteX430" fmla="*/ 2580488 w 2647519"/>
              <a:gd name="connsiteY430" fmla="*/ 1679257 h 2612594"/>
              <a:gd name="connsiteX431" fmla="*/ 2584298 w 2647519"/>
              <a:gd name="connsiteY431" fmla="*/ 1639252 h 2612594"/>
              <a:gd name="connsiteX432" fmla="*/ 2598585 w 2647519"/>
              <a:gd name="connsiteY432" fmla="*/ 1597342 h 2612594"/>
              <a:gd name="connsiteX433" fmla="*/ 2610015 w 2647519"/>
              <a:gd name="connsiteY433" fmla="*/ 1590675 h 2612594"/>
              <a:gd name="connsiteX434" fmla="*/ 2610015 w 2647519"/>
              <a:gd name="connsiteY434" fmla="*/ 1590674 h 2612594"/>
              <a:gd name="connsiteX435" fmla="*/ 2622398 w 2647519"/>
              <a:gd name="connsiteY435" fmla="*/ 1518284 h 2612594"/>
              <a:gd name="connsiteX436" fmla="*/ 2629065 w 2647519"/>
              <a:gd name="connsiteY436" fmla="*/ 1483994 h 2612594"/>
              <a:gd name="connsiteX437" fmla="*/ 2634780 w 2647519"/>
              <a:gd name="connsiteY437" fmla="*/ 1448752 h 2612594"/>
              <a:gd name="connsiteX438" fmla="*/ 2639543 w 2647519"/>
              <a:gd name="connsiteY438" fmla="*/ 1415414 h 2612594"/>
              <a:gd name="connsiteX439" fmla="*/ 2641448 w 2647519"/>
              <a:gd name="connsiteY439" fmla="*/ 1383982 h 2612594"/>
              <a:gd name="connsiteX440" fmla="*/ 2642400 w 2647519"/>
              <a:gd name="connsiteY440" fmla="*/ 1357312 h 2612594"/>
              <a:gd name="connsiteX441" fmla="*/ 2644305 w 2647519"/>
              <a:gd name="connsiteY441" fmla="*/ 1343024 h 2612594"/>
              <a:gd name="connsiteX442" fmla="*/ 2645258 w 2647519"/>
              <a:gd name="connsiteY442" fmla="*/ 1328737 h 2612594"/>
              <a:gd name="connsiteX443" fmla="*/ 134151 w 2647519"/>
              <a:gd name="connsiteY443" fmla="*/ 887095 h 2612594"/>
              <a:gd name="connsiteX444" fmla="*/ 134625 w 2647519"/>
              <a:gd name="connsiteY444" fmla="*/ 887332 h 2612594"/>
              <a:gd name="connsiteX445" fmla="*/ 134670 w 2647519"/>
              <a:gd name="connsiteY445" fmla="*/ 887199 h 2612594"/>
              <a:gd name="connsiteX446" fmla="*/ 191618 w 2647519"/>
              <a:gd name="connsiteY446" fmla="*/ 750570 h 2612594"/>
              <a:gd name="connsiteX447" fmla="*/ 170663 w 2647519"/>
              <a:gd name="connsiteY447" fmla="*/ 789622 h 2612594"/>
              <a:gd name="connsiteX448" fmla="*/ 153518 w 2647519"/>
              <a:gd name="connsiteY448" fmla="*/ 803910 h 2612594"/>
              <a:gd name="connsiteX449" fmla="*/ 153477 w 2647519"/>
              <a:gd name="connsiteY449" fmla="*/ 804822 h 2612594"/>
              <a:gd name="connsiteX450" fmla="*/ 151819 w 2647519"/>
              <a:gd name="connsiteY450" fmla="*/ 841286 h 2612594"/>
              <a:gd name="connsiteX451" fmla="*/ 151866 w 2647519"/>
              <a:gd name="connsiteY451" fmla="*/ 841199 h 2612594"/>
              <a:gd name="connsiteX452" fmla="*/ 153518 w 2647519"/>
              <a:gd name="connsiteY452" fmla="*/ 804862 h 2612594"/>
              <a:gd name="connsiteX453" fmla="*/ 170663 w 2647519"/>
              <a:gd name="connsiteY453" fmla="*/ 790574 h 2612594"/>
              <a:gd name="connsiteX454" fmla="*/ 191618 w 2647519"/>
              <a:gd name="connsiteY454" fmla="*/ 751522 h 2612594"/>
              <a:gd name="connsiteX455" fmla="*/ 192332 w 2647519"/>
              <a:gd name="connsiteY455" fmla="*/ 751998 h 2612594"/>
              <a:gd name="connsiteX456" fmla="*/ 192689 w 2647519"/>
              <a:gd name="connsiteY456" fmla="*/ 751284 h 2612594"/>
              <a:gd name="connsiteX457" fmla="*/ 203047 w 2647519"/>
              <a:gd name="connsiteY457" fmla="*/ 667702 h 2612594"/>
              <a:gd name="connsiteX458" fmla="*/ 189712 w 2647519"/>
              <a:gd name="connsiteY458" fmla="*/ 677227 h 2612594"/>
              <a:gd name="connsiteX459" fmla="*/ 169710 w 2647519"/>
              <a:gd name="connsiteY459" fmla="*/ 719137 h 2612594"/>
              <a:gd name="connsiteX460" fmla="*/ 174286 w 2647519"/>
              <a:gd name="connsiteY460" fmla="*/ 722798 h 2612594"/>
              <a:gd name="connsiteX461" fmla="*/ 174435 w 2647519"/>
              <a:gd name="connsiteY461" fmla="*/ 722155 h 2612594"/>
              <a:gd name="connsiteX462" fmla="*/ 170663 w 2647519"/>
              <a:gd name="connsiteY462" fmla="*/ 719137 h 2612594"/>
              <a:gd name="connsiteX463" fmla="*/ 190665 w 2647519"/>
              <a:gd name="connsiteY463" fmla="*/ 677227 h 2612594"/>
              <a:gd name="connsiteX464" fmla="*/ 202473 w 2647519"/>
              <a:gd name="connsiteY464" fmla="*/ 668793 h 2612594"/>
              <a:gd name="connsiteX465" fmla="*/ 276390 w 2647519"/>
              <a:gd name="connsiteY465" fmla="*/ 613410 h 2612594"/>
              <a:gd name="connsiteX466" fmla="*/ 275187 w 2647519"/>
              <a:gd name="connsiteY466" fmla="*/ 614373 h 2612594"/>
              <a:gd name="connsiteX467" fmla="*/ 270080 w 2647519"/>
              <a:gd name="connsiteY467" fmla="*/ 634008 h 2612594"/>
              <a:gd name="connsiteX468" fmla="*/ 266865 w 2647519"/>
              <a:gd name="connsiteY468" fmla="*/ 643890 h 2612594"/>
              <a:gd name="connsiteX469" fmla="*/ 179235 w 2647519"/>
              <a:gd name="connsiteY469" fmla="*/ 803910 h 2612594"/>
              <a:gd name="connsiteX470" fmla="*/ 166852 w 2647519"/>
              <a:gd name="connsiteY470" fmla="*/ 842962 h 2612594"/>
              <a:gd name="connsiteX471" fmla="*/ 155422 w 2647519"/>
              <a:gd name="connsiteY471" fmla="*/ 882967 h 2612594"/>
              <a:gd name="connsiteX472" fmla="*/ 130657 w 2647519"/>
              <a:gd name="connsiteY472" fmla="*/ 966787 h 2612594"/>
              <a:gd name="connsiteX473" fmla="*/ 114465 w 2647519"/>
              <a:gd name="connsiteY473" fmla="*/ 1023937 h 2612594"/>
              <a:gd name="connsiteX474" fmla="*/ 106845 w 2647519"/>
              <a:gd name="connsiteY474" fmla="*/ 1066800 h 2612594"/>
              <a:gd name="connsiteX475" fmla="*/ 103035 w 2647519"/>
              <a:gd name="connsiteY475" fmla="*/ 1088707 h 2612594"/>
              <a:gd name="connsiteX476" fmla="*/ 100177 w 2647519"/>
              <a:gd name="connsiteY476" fmla="*/ 1110615 h 2612594"/>
              <a:gd name="connsiteX477" fmla="*/ 91605 w 2647519"/>
              <a:gd name="connsiteY477" fmla="*/ 1169670 h 2612594"/>
              <a:gd name="connsiteX478" fmla="*/ 88747 w 2647519"/>
              <a:gd name="connsiteY478" fmla="*/ 1205865 h 2612594"/>
              <a:gd name="connsiteX479" fmla="*/ 93510 w 2647519"/>
              <a:gd name="connsiteY479" fmla="*/ 1243965 h 2612594"/>
              <a:gd name="connsiteX480" fmla="*/ 95742 w 2647519"/>
              <a:gd name="connsiteY480" fmla="*/ 1223205 h 2612594"/>
              <a:gd name="connsiteX481" fmla="*/ 95415 w 2647519"/>
              <a:gd name="connsiteY481" fmla="*/ 1216342 h 2612594"/>
              <a:gd name="connsiteX482" fmla="*/ 99225 w 2647519"/>
              <a:gd name="connsiteY482" fmla="*/ 1176337 h 2612594"/>
              <a:gd name="connsiteX483" fmla="*/ 107797 w 2647519"/>
              <a:gd name="connsiteY483" fmla="*/ 1117282 h 2612594"/>
              <a:gd name="connsiteX484" fmla="*/ 114596 w 2647519"/>
              <a:gd name="connsiteY484" fmla="*/ 1109123 h 2612594"/>
              <a:gd name="connsiteX485" fmla="*/ 124469 w 2647519"/>
              <a:gd name="connsiteY485" fmla="*/ 1043051 h 2612594"/>
              <a:gd name="connsiteX486" fmla="*/ 123990 w 2647519"/>
              <a:gd name="connsiteY486" fmla="*/ 1031557 h 2612594"/>
              <a:gd name="connsiteX487" fmla="*/ 133400 w 2647519"/>
              <a:gd name="connsiteY487" fmla="*/ 1004581 h 2612594"/>
              <a:gd name="connsiteX488" fmla="*/ 138999 w 2647519"/>
              <a:gd name="connsiteY488" fmla="*/ 981931 h 2612594"/>
              <a:gd name="connsiteX489" fmla="*/ 137325 w 2647519"/>
              <a:gd name="connsiteY489" fmla="*/ 985837 h 2612594"/>
              <a:gd name="connsiteX490" fmla="*/ 131610 w 2647519"/>
              <a:gd name="connsiteY490" fmla="*/ 983932 h 2612594"/>
              <a:gd name="connsiteX491" fmla="*/ 117322 w 2647519"/>
              <a:gd name="connsiteY491" fmla="*/ 1024890 h 2612594"/>
              <a:gd name="connsiteX492" fmla="*/ 118275 w 2647519"/>
              <a:gd name="connsiteY492" fmla="*/ 1047750 h 2612594"/>
              <a:gd name="connsiteX493" fmla="*/ 111607 w 2647519"/>
              <a:gd name="connsiteY493" fmla="*/ 1091565 h 2612594"/>
              <a:gd name="connsiteX494" fmla="*/ 110655 w 2647519"/>
              <a:gd name="connsiteY494" fmla="*/ 1099185 h 2612594"/>
              <a:gd name="connsiteX495" fmla="*/ 101130 w 2647519"/>
              <a:gd name="connsiteY495" fmla="*/ 1110615 h 2612594"/>
              <a:gd name="connsiteX496" fmla="*/ 103987 w 2647519"/>
              <a:gd name="connsiteY496" fmla="*/ 1088707 h 2612594"/>
              <a:gd name="connsiteX497" fmla="*/ 107797 w 2647519"/>
              <a:gd name="connsiteY497" fmla="*/ 1066800 h 2612594"/>
              <a:gd name="connsiteX498" fmla="*/ 115417 w 2647519"/>
              <a:gd name="connsiteY498" fmla="*/ 1023937 h 2612594"/>
              <a:gd name="connsiteX499" fmla="*/ 131610 w 2647519"/>
              <a:gd name="connsiteY499" fmla="*/ 966787 h 2612594"/>
              <a:gd name="connsiteX500" fmla="*/ 156375 w 2647519"/>
              <a:gd name="connsiteY500" fmla="*/ 882967 h 2612594"/>
              <a:gd name="connsiteX501" fmla="*/ 167805 w 2647519"/>
              <a:gd name="connsiteY501" fmla="*/ 842962 h 2612594"/>
              <a:gd name="connsiteX502" fmla="*/ 180187 w 2647519"/>
              <a:gd name="connsiteY502" fmla="*/ 803910 h 2612594"/>
              <a:gd name="connsiteX503" fmla="*/ 267817 w 2647519"/>
              <a:gd name="connsiteY503" fmla="*/ 643890 h 2612594"/>
              <a:gd name="connsiteX504" fmla="*/ 276390 w 2647519"/>
              <a:gd name="connsiteY504" fmla="*/ 613410 h 2612594"/>
              <a:gd name="connsiteX505" fmla="*/ 293536 w 2647519"/>
              <a:gd name="connsiteY505" fmla="*/ 518160 h 2612594"/>
              <a:gd name="connsiteX506" fmla="*/ 293535 w 2647519"/>
              <a:gd name="connsiteY506" fmla="*/ 518160 h 2612594"/>
              <a:gd name="connsiteX507" fmla="*/ 298297 w 2647519"/>
              <a:gd name="connsiteY507" fmla="*/ 521970 h 2612594"/>
              <a:gd name="connsiteX508" fmla="*/ 298297 w 2647519"/>
              <a:gd name="connsiteY508" fmla="*/ 521969 h 2612594"/>
              <a:gd name="connsiteX509" fmla="*/ 465169 w 2647519"/>
              <a:gd name="connsiteY509" fmla="*/ 382550 h 2612594"/>
              <a:gd name="connsiteX510" fmla="*/ 464986 w 2647519"/>
              <a:gd name="connsiteY510" fmla="*/ 382696 h 2612594"/>
              <a:gd name="connsiteX511" fmla="*/ 464431 w 2647519"/>
              <a:gd name="connsiteY511" fmla="*/ 383323 h 2612594"/>
              <a:gd name="connsiteX512" fmla="*/ 456650 w 2647519"/>
              <a:gd name="connsiteY512" fmla="*/ 391477 h 2612594"/>
              <a:gd name="connsiteX513" fmla="*/ 454683 w 2647519"/>
              <a:gd name="connsiteY513" fmla="*/ 394339 h 2612594"/>
              <a:gd name="connsiteX514" fmla="*/ 453399 w 2647519"/>
              <a:gd name="connsiteY514" fmla="*/ 395790 h 2612594"/>
              <a:gd name="connsiteX515" fmla="*/ 447840 w 2647519"/>
              <a:gd name="connsiteY515" fmla="*/ 403860 h 2612594"/>
              <a:gd name="connsiteX516" fmla="*/ 389738 w 2647519"/>
              <a:gd name="connsiteY516" fmla="*/ 472440 h 2612594"/>
              <a:gd name="connsiteX517" fmla="*/ 373545 w 2647519"/>
              <a:gd name="connsiteY517" fmla="*/ 491490 h 2612594"/>
              <a:gd name="connsiteX518" fmla="*/ 357353 w 2647519"/>
              <a:gd name="connsiteY518" fmla="*/ 511492 h 2612594"/>
              <a:gd name="connsiteX519" fmla="*/ 285782 w 2647519"/>
              <a:gd name="connsiteY519" fmla="*/ 590597 h 2612594"/>
              <a:gd name="connsiteX520" fmla="*/ 358305 w 2647519"/>
              <a:gd name="connsiteY520" fmla="*/ 510540 h 2612594"/>
              <a:gd name="connsiteX521" fmla="*/ 374497 w 2647519"/>
              <a:gd name="connsiteY521" fmla="*/ 490537 h 2612594"/>
              <a:gd name="connsiteX522" fmla="*/ 390690 w 2647519"/>
              <a:gd name="connsiteY522" fmla="*/ 471487 h 2612594"/>
              <a:gd name="connsiteX523" fmla="*/ 448792 w 2647519"/>
              <a:gd name="connsiteY523" fmla="*/ 402907 h 2612594"/>
              <a:gd name="connsiteX524" fmla="*/ 454683 w 2647519"/>
              <a:gd name="connsiteY524" fmla="*/ 394339 h 2612594"/>
              <a:gd name="connsiteX525" fmla="*/ 464431 w 2647519"/>
              <a:gd name="connsiteY525" fmla="*/ 383323 h 2612594"/>
              <a:gd name="connsiteX526" fmla="*/ 489348 w 2647519"/>
              <a:gd name="connsiteY526" fmla="*/ 316869 h 2612594"/>
              <a:gd name="connsiteX527" fmla="*/ 481127 w 2647519"/>
              <a:gd name="connsiteY527" fmla="*/ 319733 h 2612594"/>
              <a:gd name="connsiteX528" fmla="*/ 475013 w 2647519"/>
              <a:gd name="connsiteY528" fmla="*/ 322003 h 2612594"/>
              <a:gd name="connsiteX529" fmla="*/ 473558 w 2647519"/>
              <a:gd name="connsiteY529" fmla="*/ 323849 h 2612594"/>
              <a:gd name="connsiteX530" fmla="*/ 463080 w 2647519"/>
              <a:gd name="connsiteY530" fmla="*/ 333374 h 2612594"/>
              <a:gd name="connsiteX531" fmla="*/ 436410 w 2647519"/>
              <a:gd name="connsiteY531" fmla="*/ 350519 h 2612594"/>
              <a:gd name="connsiteX532" fmla="*/ 418313 w 2647519"/>
              <a:gd name="connsiteY532" fmla="*/ 370522 h 2612594"/>
              <a:gd name="connsiteX533" fmla="*/ 401168 w 2647519"/>
              <a:gd name="connsiteY533" fmla="*/ 390524 h 2612594"/>
              <a:gd name="connsiteX534" fmla="*/ 389738 w 2647519"/>
              <a:gd name="connsiteY534" fmla="*/ 401002 h 2612594"/>
              <a:gd name="connsiteX535" fmla="*/ 389349 w 2647519"/>
              <a:gd name="connsiteY535" fmla="*/ 400516 h 2612594"/>
              <a:gd name="connsiteX536" fmla="*/ 378546 w 2647519"/>
              <a:gd name="connsiteY536" fmla="*/ 413504 h 2612594"/>
              <a:gd name="connsiteX537" fmla="*/ 360210 w 2647519"/>
              <a:gd name="connsiteY537" fmla="*/ 436245 h 2612594"/>
              <a:gd name="connsiteX538" fmla="*/ 330683 w 2647519"/>
              <a:gd name="connsiteY538" fmla="*/ 468630 h 2612594"/>
              <a:gd name="connsiteX539" fmla="*/ 335445 w 2647519"/>
              <a:gd name="connsiteY539" fmla="*/ 474344 h 2612594"/>
              <a:gd name="connsiteX540" fmla="*/ 335536 w 2647519"/>
              <a:gd name="connsiteY540" fmla="*/ 474264 h 2612594"/>
              <a:gd name="connsiteX541" fmla="*/ 331635 w 2647519"/>
              <a:gd name="connsiteY541" fmla="*/ 469582 h 2612594"/>
              <a:gd name="connsiteX542" fmla="*/ 361162 w 2647519"/>
              <a:gd name="connsiteY542" fmla="*/ 437197 h 2612594"/>
              <a:gd name="connsiteX543" fmla="*/ 390690 w 2647519"/>
              <a:gd name="connsiteY543" fmla="*/ 401002 h 2612594"/>
              <a:gd name="connsiteX544" fmla="*/ 402120 w 2647519"/>
              <a:gd name="connsiteY544" fmla="*/ 390525 h 2612594"/>
              <a:gd name="connsiteX545" fmla="*/ 419265 w 2647519"/>
              <a:gd name="connsiteY545" fmla="*/ 370522 h 2612594"/>
              <a:gd name="connsiteX546" fmla="*/ 437362 w 2647519"/>
              <a:gd name="connsiteY546" fmla="*/ 350520 h 2612594"/>
              <a:gd name="connsiteX547" fmla="*/ 464032 w 2647519"/>
              <a:gd name="connsiteY547" fmla="*/ 333375 h 2612594"/>
              <a:gd name="connsiteX548" fmla="*/ 474510 w 2647519"/>
              <a:gd name="connsiteY548" fmla="*/ 323850 h 2612594"/>
              <a:gd name="connsiteX549" fmla="*/ 485940 w 2647519"/>
              <a:gd name="connsiteY549" fmla="*/ 319564 h 2612594"/>
              <a:gd name="connsiteX550" fmla="*/ 489548 w 2647519"/>
              <a:gd name="connsiteY550" fmla="*/ 318444 h 2612594"/>
              <a:gd name="connsiteX551" fmla="*/ 1868970 w 2647519"/>
              <a:gd name="connsiteY551" fmla="*/ 144780 h 2612594"/>
              <a:gd name="connsiteX552" fmla="*/ 1917547 w 2647519"/>
              <a:gd name="connsiteY552" fmla="*/ 166687 h 2612594"/>
              <a:gd name="connsiteX553" fmla="*/ 1938502 w 2647519"/>
              <a:gd name="connsiteY553" fmla="*/ 183832 h 2612594"/>
              <a:gd name="connsiteX554" fmla="*/ 1891830 w 2647519"/>
              <a:gd name="connsiteY554" fmla="*/ 160972 h 2612594"/>
              <a:gd name="connsiteX555" fmla="*/ 1868970 w 2647519"/>
              <a:gd name="connsiteY555" fmla="*/ 144780 h 2612594"/>
              <a:gd name="connsiteX556" fmla="*/ 1710855 w 2647519"/>
              <a:gd name="connsiteY556" fmla="*/ 75247 h 2612594"/>
              <a:gd name="connsiteX557" fmla="*/ 1748955 w 2647519"/>
              <a:gd name="connsiteY557" fmla="*/ 83819 h 2612594"/>
              <a:gd name="connsiteX558" fmla="*/ 1802295 w 2647519"/>
              <a:gd name="connsiteY558" fmla="*/ 110489 h 2612594"/>
              <a:gd name="connsiteX559" fmla="*/ 1710855 w 2647519"/>
              <a:gd name="connsiteY559" fmla="*/ 75247 h 2612594"/>
              <a:gd name="connsiteX560" fmla="*/ 1137451 w 2647519"/>
              <a:gd name="connsiteY560" fmla="*/ 68937 h 2612594"/>
              <a:gd name="connsiteX561" fmla="*/ 1117448 w 2647519"/>
              <a:gd name="connsiteY561" fmla="*/ 71437 h 2612594"/>
              <a:gd name="connsiteX562" fmla="*/ 1074585 w 2647519"/>
              <a:gd name="connsiteY562" fmla="*/ 77152 h 2612594"/>
              <a:gd name="connsiteX563" fmla="*/ 1032675 w 2647519"/>
              <a:gd name="connsiteY563" fmla="*/ 86677 h 2612594"/>
              <a:gd name="connsiteX564" fmla="*/ 1014578 w 2647519"/>
              <a:gd name="connsiteY564" fmla="*/ 92392 h 2612594"/>
              <a:gd name="connsiteX565" fmla="*/ 993623 w 2647519"/>
              <a:gd name="connsiteY565" fmla="*/ 98107 h 2612594"/>
              <a:gd name="connsiteX566" fmla="*/ 947769 w 2647519"/>
              <a:gd name="connsiteY566" fmla="*/ 107115 h 2612594"/>
              <a:gd name="connsiteX567" fmla="*/ 939330 w 2647519"/>
              <a:gd name="connsiteY567" fmla="*/ 110490 h 2612594"/>
              <a:gd name="connsiteX568" fmla="*/ 881228 w 2647519"/>
              <a:gd name="connsiteY568" fmla="*/ 130492 h 2612594"/>
              <a:gd name="connsiteX569" fmla="*/ 824078 w 2647519"/>
              <a:gd name="connsiteY569" fmla="*/ 153352 h 2612594"/>
              <a:gd name="connsiteX570" fmla="*/ 784073 w 2647519"/>
              <a:gd name="connsiteY570" fmla="*/ 171450 h 2612594"/>
              <a:gd name="connsiteX571" fmla="*/ 757403 w 2647519"/>
              <a:gd name="connsiteY571" fmla="*/ 181927 h 2612594"/>
              <a:gd name="connsiteX572" fmla="*/ 691680 w 2647519"/>
              <a:gd name="connsiteY572" fmla="*/ 212407 h 2612594"/>
              <a:gd name="connsiteX573" fmla="*/ 660248 w 2647519"/>
              <a:gd name="connsiteY573" fmla="*/ 232410 h 2612594"/>
              <a:gd name="connsiteX574" fmla="*/ 629768 w 2647519"/>
              <a:gd name="connsiteY574" fmla="*/ 252412 h 2612594"/>
              <a:gd name="connsiteX575" fmla="*/ 581190 w 2647519"/>
              <a:gd name="connsiteY575" fmla="*/ 288607 h 2612594"/>
              <a:gd name="connsiteX576" fmla="*/ 535470 w 2647519"/>
              <a:gd name="connsiteY576" fmla="*/ 324802 h 2612594"/>
              <a:gd name="connsiteX577" fmla="*/ 491713 w 2647519"/>
              <a:gd name="connsiteY577" fmla="*/ 362974 h 2612594"/>
              <a:gd name="connsiteX578" fmla="*/ 495465 w 2647519"/>
              <a:gd name="connsiteY578" fmla="*/ 367665 h 2612594"/>
              <a:gd name="connsiteX579" fmla="*/ 504752 w 2647519"/>
              <a:gd name="connsiteY579" fmla="*/ 361295 h 2612594"/>
              <a:gd name="connsiteX580" fmla="*/ 512656 w 2647519"/>
              <a:gd name="connsiteY580" fmla="*/ 355403 h 2612594"/>
              <a:gd name="connsiteX581" fmla="*/ 541185 w 2647519"/>
              <a:gd name="connsiteY581" fmla="*/ 330517 h 2612594"/>
              <a:gd name="connsiteX582" fmla="*/ 586905 w 2647519"/>
              <a:gd name="connsiteY582" fmla="*/ 294322 h 2612594"/>
              <a:gd name="connsiteX583" fmla="*/ 635482 w 2647519"/>
              <a:gd name="connsiteY583" fmla="*/ 258127 h 2612594"/>
              <a:gd name="connsiteX584" fmla="*/ 665962 w 2647519"/>
              <a:gd name="connsiteY584" fmla="*/ 238124 h 2612594"/>
              <a:gd name="connsiteX585" fmla="*/ 697395 w 2647519"/>
              <a:gd name="connsiteY585" fmla="*/ 218122 h 2612594"/>
              <a:gd name="connsiteX586" fmla="*/ 763117 w 2647519"/>
              <a:gd name="connsiteY586" fmla="*/ 187642 h 2612594"/>
              <a:gd name="connsiteX587" fmla="*/ 788835 w 2647519"/>
              <a:gd name="connsiteY587" fmla="*/ 174307 h 2612594"/>
              <a:gd name="connsiteX588" fmla="*/ 828840 w 2647519"/>
              <a:gd name="connsiteY588" fmla="*/ 156209 h 2612594"/>
              <a:gd name="connsiteX589" fmla="*/ 885990 w 2647519"/>
              <a:gd name="connsiteY589" fmla="*/ 133349 h 2612594"/>
              <a:gd name="connsiteX590" fmla="*/ 944092 w 2647519"/>
              <a:gd name="connsiteY590" fmla="*/ 113347 h 2612594"/>
              <a:gd name="connsiteX591" fmla="*/ 968499 w 2647519"/>
              <a:gd name="connsiteY591" fmla="*/ 108553 h 2612594"/>
              <a:gd name="connsiteX592" fmla="*/ 980289 w 2647519"/>
              <a:gd name="connsiteY592" fmla="*/ 104524 h 2612594"/>
              <a:gd name="connsiteX593" fmla="*/ 1140765 w 2647519"/>
              <a:gd name="connsiteY593" fmla="*/ 69904 h 2612594"/>
              <a:gd name="connsiteX594" fmla="*/ 1478087 w 2647519"/>
              <a:gd name="connsiteY594" fmla="*/ 48458 h 2612594"/>
              <a:gd name="connsiteX595" fmla="*/ 1498447 w 2647519"/>
              <a:gd name="connsiteY595" fmla="*/ 50482 h 2612594"/>
              <a:gd name="connsiteX596" fmla="*/ 1526070 w 2647519"/>
              <a:gd name="connsiteY596" fmla="*/ 60007 h 2612594"/>
              <a:gd name="connsiteX597" fmla="*/ 1505115 w 2647519"/>
              <a:gd name="connsiteY597" fmla="*/ 57150 h 2612594"/>
              <a:gd name="connsiteX598" fmla="*/ 1461300 w 2647519"/>
              <a:gd name="connsiteY598" fmla="*/ 48577 h 2612594"/>
              <a:gd name="connsiteX599" fmla="*/ 1478087 w 2647519"/>
              <a:gd name="connsiteY599" fmla="*/ 48458 h 2612594"/>
              <a:gd name="connsiteX600" fmla="*/ 1588935 w 2647519"/>
              <a:gd name="connsiteY600" fmla="*/ 40957 h 2612594"/>
              <a:gd name="connsiteX601" fmla="*/ 1627987 w 2647519"/>
              <a:gd name="connsiteY601" fmla="*/ 43814 h 2612594"/>
              <a:gd name="connsiteX602" fmla="*/ 1675612 w 2647519"/>
              <a:gd name="connsiteY602" fmla="*/ 62864 h 2612594"/>
              <a:gd name="connsiteX603" fmla="*/ 1616557 w 2647519"/>
              <a:gd name="connsiteY603" fmla="*/ 52387 h 2612594"/>
              <a:gd name="connsiteX604" fmla="*/ 1588935 w 2647519"/>
              <a:gd name="connsiteY604" fmla="*/ 40957 h 2612594"/>
              <a:gd name="connsiteX605" fmla="*/ 1270324 w 2647519"/>
              <a:gd name="connsiteY605" fmla="*/ 40719 h 2612594"/>
              <a:gd name="connsiteX606" fmla="*/ 1160310 w 2647519"/>
              <a:gd name="connsiteY606" fmla="*/ 46672 h 2612594"/>
              <a:gd name="connsiteX607" fmla="*/ 1084110 w 2647519"/>
              <a:gd name="connsiteY607" fmla="*/ 57149 h 2612594"/>
              <a:gd name="connsiteX608" fmla="*/ 1047915 w 2647519"/>
              <a:gd name="connsiteY608" fmla="*/ 66674 h 2612594"/>
              <a:gd name="connsiteX609" fmla="*/ 1016482 w 2647519"/>
              <a:gd name="connsiteY609" fmla="*/ 78104 h 2612594"/>
              <a:gd name="connsiteX610" fmla="*/ 972667 w 2647519"/>
              <a:gd name="connsiteY610" fmla="*/ 83819 h 2612594"/>
              <a:gd name="connsiteX611" fmla="*/ 806932 w 2647519"/>
              <a:gd name="connsiteY611" fmla="*/ 147637 h 2612594"/>
              <a:gd name="connsiteX612" fmla="*/ 746925 w 2647519"/>
              <a:gd name="connsiteY612" fmla="*/ 174307 h 2612594"/>
              <a:gd name="connsiteX613" fmla="*/ 728827 w 2647519"/>
              <a:gd name="connsiteY613" fmla="*/ 180974 h 2612594"/>
              <a:gd name="connsiteX614" fmla="*/ 712635 w 2647519"/>
              <a:gd name="connsiteY614" fmla="*/ 189547 h 2612594"/>
              <a:gd name="connsiteX615" fmla="*/ 682155 w 2647519"/>
              <a:gd name="connsiteY615" fmla="*/ 205739 h 2612594"/>
              <a:gd name="connsiteX616" fmla="*/ 634530 w 2647519"/>
              <a:gd name="connsiteY616" fmla="*/ 230504 h 2612594"/>
              <a:gd name="connsiteX617" fmla="*/ 598335 w 2647519"/>
              <a:gd name="connsiteY617" fmla="*/ 259079 h 2612594"/>
              <a:gd name="connsiteX618" fmla="*/ 493560 w 2647519"/>
              <a:gd name="connsiteY618" fmla="*/ 340994 h 2612594"/>
              <a:gd name="connsiteX619" fmla="*/ 471664 w 2647519"/>
              <a:gd name="connsiteY619" fmla="*/ 360034 h 2612594"/>
              <a:gd name="connsiteX620" fmla="*/ 450243 w 2647519"/>
              <a:gd name="connsiteY620" fmla="*/ 379593 h 2612594"/>
              <a:gd name="connsiteX621" fmla="*/ 450697 w 2647519"/>
              <a:gd name="connsiteY621" fmla="*/ 380047 h 2612594"/>
              <a:gd name="connsiteX622" fmla="*/ 285915 w 2647519"/>
              <a:gd name="connsiteY622" fmla="*/ 573404 h 2612594"/>
              <a:gd name="connsiteX623" fmla="*/ 252577 w 2647519"/>
              <a:gd name="connsiteY623" fmla="*/ 619124 h 2612594"/>
              <a:gd name="connsiteX624" fmla="*/ 237337 w 2647519"/>
              <a:gd name="connsiteY624" fmla="*/ 646747 h 2612594"/>
              <a:gd name="connsiteX625" fmla="*/ 222097 w 2647519"/>
              <a:gd name="connsiteY625" fmla="*/ 672464 h 2612594"/>
              <a:gd name="connsiteX626" fmla="*/ 193522 w 2647519"/>
              <a:gd name="connsiteY626" fmla="*/ 725804 h 2612594"/>
              <a:gd name="connsiteX627" fmla="*/ 162439 w 2647519"/>
              <a:gd name="connsiteY627" fmla="*/ 774784 h 2612594"/>
              <a:gd name="connsiteX628" fmla="*/ 162090 w 2647519"/>
              <a:gd name="connsiteY628" fmla="*/ 776287 h 2612594"/>
              <a:gd name="connsiteX629" fmla="*/ 151612 w 2647519"/>
              <a:gd name="connsiteY629" fmla="*/ 804862 h 2612594"/>
              <a:gd name="connsiteX630" fmla="*/ 143992 w 2647519"/>
              <a:gd name="connsiteY630" fmla="*/ 818197 h 2612594"/>
              <a:gd name="connsiteX631" fmla="*/ 142087 w 2647519"/>
              <a:gd name="connsiteY631" fmla="*/ 820102 h 2612594"/>
              <a:gd name="connsiteX632" fmla="*/ 133634 w 2647519"/>
              <a:gd name="connsiteY632" fmla="*/ 848201 h 2612594"/>
              <a:gd name="connsiteX633" fmla="*/ 131610 w 2647519"/>
              <a:gd name="connsiteY633" fmla="*/ 864870 h 2612594"/>
              <a:gd name="connsiteX634" fmla="*/ 129705 w 2647519"/>
              <a:gd name="connsiteY634" fmla="*/ 888682 h 2612594"/>
              <a:gd name="connsiteX635" fmla="*/ 116370 w 2647519"/>
              <a:gd name="connsiteY635" fmla="*/ 927735 h 2612594"/>
              <a:gd name="connsiteX636" fmla="*/ 103987 w 2647519"/>
              <a:gd name="connsiteY636" fmla="*/ 966787 h 2612594"/>
              <a:gd name="connsiteX637" fmla="*/ 90652 w 2647519"/>
              <a:gd name="connsiteY637" fmla="*/ 1023937 h 2612594"/>
              <a:gd name="connsiteX638" fmla="*/ 83032 w 2647519"/>
              <a:gd name="connsiteY638" fmla="*/ 1076325 h 2612594"/>
              <a:gd name="connsiteX639" fmla="*/ 78270 w 2647519"/>
              <a:gd name="connsiteY639" fmla="*/ 1128712 h 2612594"/>
              <a:gd name="connsiteX640" fmla="*/ 84937 w 2647519"/>
              <a:gd name="connsiteY640" fmla="*/ 1092517 h 2612594"/>
              <a:gd name="connsiteX641" fmla="*/ 85555 w 2647519"/>
              <a:gd name="connsiteY641" fmla="*/ 1089530 h 2612594"/>
              <a:gd name="connsiteX642" fmla="*/ 86842 w 2647519"/>
              <a:gd name="connsiteY642" fmla="*/ 1075372 h 2612594"/>
              <a:gd name="connsiteX643" fmla="*/ 94462 w 2647519"/>
              <a:gd name="connsiteY643" fmla="*/ 1022985 h 2612594"/>
              <a:gd name="connsiteX644" fmla="*/ 96848 w 2647519"/>
              <a:gd name="connsiteY644" fmla="*/ 1023781 h 2612594"/>
              <a:gd name="connsiteX645" fmla="*/ 97055 w 2647519"/>
              <a:gd name="connsiteY645" fmla="*/ 1022896 h 2612594"/>
              <a:gd name="connsiteX646" fmla="*/ 94463 w 2647519"/>
              <a:gd name="connsiteY646" fmla="*/ 1022032 h 2612594"/>
              <a:gd name="connsiteX647" fmla="*/ 107798 w 2647519"/>
              <a:gd name="connsiteY647" fmla="*/ 964882 h 2612594"/>
              <a:gd name="connsiteX648" fmla="*/ 120180 w 2647519"/>
              <a:gd name="connsiteY648" fmla="*/ 925829 h 2612594"/>
              <a:gd name="connsiteX649" fmla="*/ 133454 w 2647519"/>
              <a:gd name="connsiteY649" fmla="*/ 886956 h 2612594"/>
              <a:gd name="connsiteX650" fmla="*/ 132563 w 2647519"/>
              <a:gd name="connsiteY650" fmla="*/ 886777 h 2612594"/>
              <a:gd name="connsiteX651" fmla="*/ 134468 w 2647519"/>
              <a:gd name="connsiteY651" fmla="*/ 862965 h 2612594"/>
              <a:gd name="connsiteX652" fmla="*/ 144945 w 2647519"/>
              <a:gd name="connsiteY652" fmla="*/ 818197 h 2612594"/>
              <a:gd name="connsiteX653" fmla="*/ 152565 w 2647519"/>
              <a:gd name="connsiteY653" fmla="*/ 804862 h 2612594"/>
              <a:gd name="connsiteX654" fmla="*/ 152821 w 2647519"/>
              <a:gd name="connsiteY654" fmla="*/ 804166 h 2612594"/>
              <a:gd name="connsiteX655" fmla="*/ 163043 w 2647519"/>
              <a:gd name="connsiteY655" fmla="*/ 776287 h 2612594"/>
              <a:gd name="connsiteX656" fmla="*/ 194475 w 2647519"/>
              <a:gd name="connsiteY656" fmla="*/ 726757 h 2612594"/>
              <a:gd name="connsiteX657" fmla="*/ 223050 w 2647519"/>
              <a:gd name="connsiteY657" fmla="*/ 673417 h 2612594"/>
              <a:gd name="connsiteX658" fmla="*/ 238290 w 2647519"/>
              <a:gd name="connsiteY658" fmla="*/ 647700 h 2612594"/>
              <a:gd name="connsiteX659" fmla="*/ 253530 w 2647519"/>
              <a:gd name="connsiteY659" fmla="*/ 620077 h 2612594"/>
              <a:gd name="connsiteX660" fmla="*/ 286868 w 2647519"/>
              <a:gd name="connsiteY660" fmla="*/ 574357 h 2612594"/>
              <a:gd name="connsiteX661" fmla="*/ 451650 w 2647519"/>
              <a:gd name="connsiteY661" fmla="*/ 381000 h 2612594"/>
              <a:gd name="connsiteX662" fmla="*/ 495465 w 2647519"/>
              <a:gd name="connsiteY662" fmla="*/ 340995 h 2612594"/>
              <a:gd name="connsiteX663" fmla="*/ 600240 w 2647519"/>
              <a:gd name="connsiteY663" fmla="*/ 259080 h 2612594"/>
              <a:gd name="connsiteX664" fmla="*/ 636435 w 2647519"/>
              <a:gd name="connsiteY664" fmla="*/ 230505 h 2612594"/>
              <a:gd name="connsiteX665" fmla="*/ 684060 w 2647519"/>
              <a:gd name="connsiteY665" fmla="*/ 205740 h 2612594"/>
              <a:gd name="connsiteX666" fmla="*/ 714540 w 2647519"/>
              <a:gd name="connsiteY666" fmla="*/ 189547 h 2612594"/>
              <a:gd name="connsiteX667" fmla="*/ 730733 w 2647519"/>
              <a:gd name="connsiteY667" fmla="*/ 180975 h 2612594"/>
              <a:gd name="connsiteX668" fmla="*/ 748830 w 2647519"/>
              <a:gd name="connsiteY668" fmla="*/ 174307 h 2612594"/>
              <a:gd name="connsiteX669" fmla="*/ 808838 w 2647519"/>
              <a:gd name="connsiteY669" fmla="*/ 147637 h 2612594"/>
              <a:gd name="connsiteX670" fmla="*/ 974573 w 2647519"/>
              <a:gd name="connsiteY670" fmla="*/ 83820 h 2612594"/>
              <a:gd name="connsiteX671" fmla="*/ 1018388 w 2647519"/>
              <a:gd name="connsiteY671" fmla="*/ 78105 h 2612594"/>
              <a:gd name="connsiteX672" fmla="*/ 1049820 w 2647519"/>
              <a:gd name="connsiteY672" fmla="*/ 66675 h 2612594"/>
              <a:gd name="connsiteX673" fmla="*/ 1086015 w 2647519"/>
              <a:gd name="connsiteY673" fmla="*/ 57150 h 2612594"/>
              <a:gd name="connsiteX674" fmla="*/ 1162215 w 2647519"/>
              <a:gd name="connsiteY674" fmla="*/ 46672 h 2612594"/>
              <a:gd name="connsiteX675" fmla="*/ 1272229 w 2647519"/>
              <a:gd name="connsiteY675" fmla="*/ 41076 h 2612594"/>
              <a:gd name="connsiteX676" fmla="*/ 1360655 w 2647519"/>
              <a:gd name="connsiteY676" fmla="*/ 44043 h 2612594"/>
              <a:gd name="connsiteX677" fmla="*/ 1404150 w 2647519"/>
              <a:gd name="connsiteY677" fmla="*/ 0 h 2612594"/>
              <a:gd name="connsiteX678" fmla="*/ 1448917 w 2647519"/>
              <a:gd name="connsiteY678" fmla="*/ 2857 h 2612594"/>
              <a:gd name="connsiteX679" fmla="*/ 1494637 w 2647519"/>
              <a:gd name="connsiteY679" fmla="*/ 7620 h 2612594"/>
              <a:gd name="connsiteX680" fmla="*/ 1525117 w 2647519"/>
              <a:gd name="connsiteY680" fmla="*/ 15240 h 2612594"/>
              <a:gd name="connsiteX681" fmla="*/ 1545120 w 2647519"/>
              <a:gd name="connsiteY681" fmla="*/ 24765 h 2612594"/>
              <a:gd name="connsiteX682" fmla="*/ 1569885 w 2647519"/>
              <a:gd name="connsiteY682" fmla="*/ 20002 h 2612594"/>
              <a:gd name="connsiteX683" fmla="*/ 1607032 w 2647519"/>
              <a:gd name="connsiteY683" fmla="*/ 28575 h 2612594"/>
              <a:gd name="connsiteX684" fmla="*/ 1629892 w 2647519"/>
              <a:gd name="connsiteY684" fmla="*/ 35242 h 2612594"/>
              <a:gd name="connsiteX685" fmla="*/ 1628940 w 2647519"/>
              <a:gd name="connsiteY685" fmla="*/ 36195 h 2612594"/>
              <a:gd name="connsiteX686" fmla="*/ 1627987 w 2647519"/>
              <a:gd name="connsiteY686" fmla="*/ 42862 h 2612594"/>
              <a:gd name="connsiteX687" fmla="*/ 1588935 w 2647519"/>
              <a:gd name="connsiteY687" fmla="*/ 40005 h 2612594"/>
              <a:gd name="connsiteX688" fmla="*/ 1575600 w 2647519"/>
              <a:gd name="connsiteY688" fmla="*/ 36195 h 2612594"/>
              <a:gd name="connsiteX689" fmla="*/ 1562265 w 2647519"/>
              <a:gd name="connsiteY689" fmla="*/ 33337 h 2612594"/>
              <a:gd name="connsiteX690" fmla="*/ 1536547 w 2647519"/>
              <a:gd name="connsiteY690" fmla="*/ 27622 h 2612594"/>
              <a:gd name="connsiteX691" fmla="*/ 1510830 w 2647519"/>
              <a:gd name="connsiteY691" fmla="*/ 21907 h 2612594"/>
              <a:gd name="connsiteX692" fmla="*/ 1484160 w 2647519"/>
              <a:gd name="connsiteY692" fmla="*/ 18097 h 2612594"/>
              <a:gd name="connsiteX693" fmla="*/ 1454633 w 2647519"/>
              <a:gd name="connsiteY693" fmla="*/ 18097 h 2612594"/>
              <a:gd name="connsiteX694" fmla="*/ 1430820 w 2647519"/>
              <a:gd name="connsiteY694" fmla="*/ 18097 h 2612594"/>
              <a:gd name="connsiteX695" fmla="*/ 1393673 w 2647519"/>
              <a:gd name="connsiteY695" fmla="*/ 18097 h 2612594"/>
              <a:gd name="connsiteX696" fmla="*/ 1391928 w 2647519"/>
              <a:gd name="connsiteY696" fmla="*/ 17540 h 2612594"/>
              <a:gd name="connsiteX697" fmla="*/ 1375575 w 2647519"/>
              <a:gd name="connsiteY697" fmla="*/ 25717 h 2612594"/>
              <a:gd name="connsiteX698" fmla="*/ 1381290 w 2647519"/>
              <a:gd name="connsiteY698" fmla="*/ 35242 h 2612594"/>
              <a:gd name="connsiteX699" fmla="*/ 1438440 w 2647519"/>
              <a:gd name="connsiteY699" fmla="*/ 46672 h 2612594"/>
              <a:gd name="connsiteX700" fmla="*/ 1413008 w 2647519"/>
              <a:gd name="connsiteY700" fmla="*/ 47116 h 2612594"/>
              <a:gd name="connsiteX701" fmla="*/ 1413437 w 2647519"/>
              <a:gd name="connsiteY701" fmla="*/ 47149 h 2612594"/>
              <a:gd name="connsiteX702" fmla="*/ 1440345 w 2647519"/>
              <a:gd name="connsiteY702" fmla="*/ 46672 h 2612594"/>
              <a:gd name="connsiteX703" fmla="*/ 1463205 w 2647519"/>
              <a:gd name="connsiteY703" fmla="*/ 49530 h 2612594"/>
              <a:gd name="connsiteX704" fmla="*/ 1507020 w 2647519"/>
              <a:gd name="connsiteY704" fmla="*/ 58102 h 2612594"/>
              <a:gd name="connsiteX705" fmla="*/ 1527975 w 2647519"/>
              <a:gd name="connsiteY705" fmla="*/ 60960 h 2612594"/>
              <a:gd name="connsiteX706" fmla="*/ 1563218 w 2647519"/>
              <a:gd name="connsiteY706" fmla="*/ 68580 h 2612594"/>
              <a:gd name="connsiteX707" fmla="*/ 1599413 w 2647519"/>
              <a:gd name="connsiteY707" fmla="*/ 76200 h 2612594"/>
              <a:gd name="connsiteX708" fmla="*/ 1634655 w 2647519"/>
              <a:gd name="connsiteY708" fmla="*/ 84772 h 2612594"/>
              <a:gd name="connsiteX709" fmla="*/ 1669898 w 2647519"/>
              <a:gd name="connsiteY709" fmla="*/ 95250 h 2612594"/>
              <a:gd name="connsiteX710" fmla="*/ 1687043 w 2647519"/>
              <a:gd name="connsiteY710" fmla="*/ 100012 h 2612594"/>
              <a:gd name="connsiteX711" fmla="*/ 1704188 w 2647519"/>
              <a:gd name="connsiteY711" fmla="*/ 105727 h 2612594"/>
              <a:gd name="connsiteX712" fmla="*/ 1704409 w 2647519"/>
              <a:gd name="connsiteY712" fmla="*/ 105929 h 2612594"/>
              <a:gd name="connsiteX713" fmla="*/ 1716704 w 2647519"/>
              <a:gd name="connsiteY713" fmla="*/ 108049 h 2612594"/>
              <a:gd name="connsiteX714" fmla="*/ 1746499 w 2647519"/>
              <a:gd name="connsiteY714" fmla="*/ 119121 h 2612594"/>
              <a:gd name="connsiteX715" fmla="*/ 1750661 w 2647519"/>
              <a:gd name="connsiteY715" fmla="*/ 125427 h 2612594"/>
              <a:gd name="connsiteX716" fmla="*/ 1751813 w 2647519"/>
              <a:gd name="connsiteY716" fmla="*/ 125730 h 2612594"/>
              <a:gd name="connsiteX717" fmla="*/ 1778483 w 2647519"/>
              <a:gd name="connsiteY717" fmla="*/ 136207 h 2612594"/>
              <a:gd name="connsiteX718" fmla="*/ 1801343 w 2647519"/>
              <a:gd name="connsiteY718" fmla="*/ 145732 h 2612594"/>
              <a:gd name="connsiteX719" fmla="*/ 1824203 w 2647519"/>
              <a:gd name="connsiteY719" fmla="*/ 156210 h 2612594"/>
              <a:gd name="connsiteX720" fmla="*/ 1841348 w 2647519"/>
              <a:gd name="connsiteY720" fmla="*/ 165735 h 2612594"/>
              <a:gd name="connsiteX721" fmla="*/ 1852778 w 2647519"/>
              <a:gd name="connsiteY721" fmla="*/ 171450 h 2612594"/>
              <a:gd name="connsiteX722" fmla="*/ 1865160 w 2647519"/>
              <a:gd name="connsiteY722" fmla="*/ 178117 h 2612594"/>
              <a:gd name="connsiteX723" fmla="*/ 1907070 w 2647519"/>
              <a:gd name="connsiteY723" fmla="*/ 201930 h 2612594"/>
              <a:gd name="connsiteX724" fmla="*/ 1960410 w 2647519"/>
              <a:gd name="connsiteY724" fmla="*/ 236220 h 2612594"/>
              <a:gd name="connsiteX725" fmla="*/ 1988033 w 2647519"/>
              <a:gd name="connsiteY725" fmla="*/ 255270 h 2612594"/>
              <a:gd name="connsiteX726" fmla="*/ 1988832 w 2647519"/>
              <a:gd name="connsiteY726" fmla="*/ 255841 h 2612594"/>
              <a:gd name="connsiteX727" fmla="*/ 2002949 w 2647519"/>
              <a:gd name="connsiteY727" fmla="*/ 264417 h 2612594"/>
              <a:gd name="connsiteX728" fmla="*/ 2540483 w 2647519"/>
              <a:gd name="connsiteY728" fmla="*/ 1275397 h 2612594"/>
              <a:gd name="connsiteX729" fmla="*/ 2540080 w 2647519"/>
              <a:gd name="connsiteY729" fmla="*/ 1283368 h 2612594"/>
              <a:gd name="connsiteX730" fmla="*/ 2550960 w 2647519"/>
              <a:gd name="connsiteY730" fmla="*/ 1284922 h 2612594"/>
              <a:gd name="connsiteX731" fmla="*/ 2561437 w 2647519"/>
              <a:gd name="connsiteY731" fmla="*/ 1292542 h 2612594"/>
              <a:gd name="connsiteX732" fmla="*/ 2566200 w 2647519"/>
              <a:gd name="connsiteY732" fmla="*/ 1318259 h 2612594"/>
              <a:gd name="connsiteX733" fmla="*/ 2584297 w 2647519"/>
              <a:gd name="connsiteY733" fmla="*/ 1348739 h 2612594"/>
              <a:gd name="connsiteX734" fmla="*/ 2591918 w 2647519"/>
              <a:gd name="connsiteY734" fmla="*/ 1349432 h 2612594"/>
              <a:gd name="connsiteX735" fmla="*/ 2591918 w 2647519"/>
              <a:gd name="connsiteY735" fmla="*/ 1342072 h 2612594"/>
              <a:gd name="connsiteX736" fmla="*/ 2599661 w 2647519"/>
              <a:gd name="connsiteY736" fmla="*/ 1320563 h 2612594"/>
              <a:gd name="connsiteX737" fmla="*/ 2599537 w 2647519"/>
              <a:gd name="connsiteY737" fmla="*/ 1316355 h 2612594"/>
              <a:gd name="connsiteX738" fmla="*/ 2607157 w 2647519"/>
              <a:gd name="connsiteY738" fmla="*/ 1290637 h 2612594"/>
              <a:gd name="connsiteX739" fmla="*/ 2617635 w 2647519"/>
              <a:gd name="connsiteY739" fmla="*/ 1290637 h 2612594"/>
              <a:gd name="connsiteX740" fmla="*/ 2633827 w 2647519"/>
              <a:gd name="connsiteY740" fmla="*/ 1280160 h 2612594"/>
              <a:gd name="connsiteX741" fmla="*/ 2635732 w 2647519"/>
              <a:gd name="connsiteY741" fmla="*/ 1322070 h 2612594"/>
              <a:gd name="connsiteX742" fmla="*/ 2630970 w 2647519"/>
              <a:gd name="connsiteY742" fmla="*/ 1342072 h 2612594"/>
              <a:gd name="connsiteX743" fmla="*/ 2625255 w 2647519"/>
              <a:gd name="connsiteY743" fmla="*/ 1361122 h 2612594"/>
              <a:gd name="connsiteX744" fmla="*/ 2622397 w 2647519"/>
              <a:gd name="connsiteY744" fmla="*/ 1392555 h 2612594"/>
              <a:gd name="connsiteX745" fmla="*/ 2621445 w 2647519"/>
              <a:gd name="connsiteY745" fmla="*/ 1408747 h 2612594"/>
              <a:gd name="connsiteX746" fmla="*/ 2619540 w 2647519"/>
              <a:gd name="connsiteY746" fmla="*/ 1424940 h 2612594"/>
              <a:gd name="connsiteX747" fmla="*/ 2615478 w 2647519"/>
              <a:gd name="connsiteY747" fmla="*/ 1427648 h 2612594"/>
              <a:gd name="connsiteX748" fmla="*/ 2615730 w 2647519"/>
              <a:gd name="connsiteY748" fmla="*/ 1428749 h 2612594"/>
              <a:gd name="connsiteX749" fmla="*/ 2619621 w 2647519"/>
              <a:gd name="connsiteY749" fmla="*/ 1426155 h 2612594"/>
              <a:gd name="connsiteX750" fmla="*/ 2621445 w 2647519"/>
              <a:gd name="connsiteY750" fmla="*/ 1410652 h 2612594"/>
              <a:gd name="connsiteX751" fmla="*/ 2622397 w 2647519"/>
              <a:gd name="connsiteY751" fmla="*/ 1394460 h 2612594"/>
              <a:gd name="connsiteX752" fmla="*/ 2625255 w 2647519"/>
              <a:gd name="connsiteY752" fmla="*/ 1363027 h 2612594"/>
              <a:gd name="connsiteX753" fmla="*/ 2630970 w 2647519"/>
              <a:gd name="connsiteY753" fmla="*/ 1343977 h 2612594"/>
              <a:gd name="connsiteX754" fmla="*/ 2635732 w 2647519"/>
              <a:gd name="connsiteY754" fmla="*/ 1323975 h 2612594"/>
              <a:gd name="connsiteX755" fmla="*/ 2643352 w 2647519"/>
              <a:gd name="connsiteY755" fmla="*/ 1329690 h 2612594"/>
              <a:gd name="connsiteX756" fmla="*/ 2642400 w 2647519"/>
              <a:gd name="connsiteY756" fmla="*/ 1343977 h 2612594"/>
              <a:gd name="connsiteX757" fmla="*/ 2640495 w 2647519"/>
              <a:gd name="connsiteY757" fmla="*/ 1358265 h 2612594"/>
              <a:gd name="connsiteX758" fmla="*/ 2639542 w 2647519"/>
              <a:gd name="connsiteY758" fmla="*/ 1384935 h 2612594"/>
              <a:gd name="connsiteX759" fmla="*/ 2637637 w 2647519"/>
              <a:gd name="connsiteY759" fmla="*/ 1416367 h 2612594"/>
              <a:gd name="connsiteX760" fmla="*/ 2632875 w 2647519"/>
              <a:gd name="connsiteY760" fmla="*/ 1449705 h 2612594"/>
              <a:gd name="connsiteX761" fmla="*/ 2627160 w 2647519"/>
              <a:gd name="connsiteY761" fmla="*/ 1484947 h 2612594"/>
              <a:gd name="connsiteX762" fmla="*/ 2620492 w 2647519"/>
              <a:gd name="connsiteY762" fmla="*/ 1519237 h 2612594"/>
              <a:gd name="connsiteX763" fmla="*/ 2608110 w 2647519"/>
              <a:gd name="connsiteY763" fmla="*/ 1591627 h 2612594"/>
              <a:gd name="connsiteX764" fmla="*/ 2596680 w 2647519"/>
              <a:gd name="connsiteY764" fmla="*/ 1598295 h 2612594"/>
              <a:gd name="connsiteX765" fmla="*/ 2582392 w 2647519"/>
              <a:gd name="connsiteY765" fmla="*/ 1640205 h 2612594"/>
              <a:gd name="connsiteX766" fmla="*/ 2578582 w 2647519"/>
              <a:gd name="connsiteY766" fmla="*/ 1680210 h 2612594"/>
              <a:gd name="connsiteX767" fmla="*/ 2576677 w 2647519"/>
              <a:gd name="connsiteY767" fmla="*/ 1685925 h 2612594"/>
              <a:gd name="connsiteX768" fmla="*/ 2560485 w 2647519"/>
              <a:gd name="connsiteY768" fmla="*/ 1729740 h 2612594"/>
              <a:gd name="connsiteX769" fmla="*/ 2555722 w 2647519"/>
              <a:gd name="connsiteY769" fmla="*/ 1733550 h 2612594"/>
              <a:gd name="connsiteX770" fmla="*/ 2535720 w 2647519"/>
              <a:gd name="connsiteY770" fmla="*/ 1780222 h 2612594"/>
              <a:gd name="connsiteX771" fmla="*/ 2556675 w 2647519"/>
              <a:gd name="connsiteY771" fmla="*/ 1733550 h 2612594"/>
              <a:gd name="connsiteX772" fmla="*/ 2561437 w 2647519"/>
              <a:gd name="connsiteY772" fmla="*/ 1729740 h 2612594"/>
              <a:gd name="connsiteX773" fmla="*/ 2530957 w 2647519"/>
              <a:gd name="connsiteY773" fmla="*/ 1816417 h 2612594"/>
              <a:gd name="connsiteX774" fmla="*/ 2514765 w 2647519"/>
              <a:gd name="connsiteY774" fmla="*/ 1824990 h 2612594"/>
              <a:gd name="connsiteX775" fmla="*/ 2511407 w 2647519"/>
              <a:gd name="connsiteY775" fmla="*/ 1831707 h 2612594"/>
              <a:gd name="connsiteX776" fmla="*/ 2511908 w 2647519"/>
              <a:gd name="connsiteY776" fmla="*/ 1832609 h 2612594"/>
              <a:gd name="connsiteX777" fmla="*/ 2515718 w 2647519"/>
              <a:gd name="connsiteY777" fmla="*/ 1824989 h 2612594"/>
              <a:gd name="connsiteX778" fmla="*/ 2531910 w 2647519"/>
              <a:gd name="connsiteY778" fmla="*/ 1816417 h 2612594"/>
              <a:gd name="connsiteX779" fmla="*/ 2520480 w 2647519"/>
              <a:gd name="connsiteY779" fmla="*/ 1848802 h 2612594"/>
              <a:gd name="connsiteX780" fmla="*/ 2499525 w 2647519"/>
              <a:gd name="connsiteY780" fmla="*/ 1886902 h 2612594"/>
              <a:gd name="connsiteX781" fmla="*/ 2489048 w 2647519"/>
              <a:gd name="connsiteY781" fmla="*/ 1905952 h 2612594"/>
              <a:gd name="connsiteX782" fmla="*/ 2477618 w 2647519"/>
              <a:gd name="connsiteY782" fmla="*/ 1925002 h 2612594"/>
              <a:gd name="connsiteX783" fmla="*/ 2469045 w 2647519"/>
              <a:gd name="connsiteY783" fmla="*/ 1939289 h 2612594"/>
              <a:gd name="connsiteX784" fmla="*/ 2456663 w 2647519"/>
              <a:gd name="connsiteY784" fmla="*/ 1966912 h 2612594"/>
              <a:gd name="connsiteX785" fmla="*/ 2443328 w 2647519"/>
              <a:gd name="connsiteY785" fmla="*/ 1993582 h 2612594"/>
              <a:gd name="connsiteX786" fmla="*/ 2422373 w 2647519"/>
              <a:gd name="connsiteY786" fmla="*/ 2022157 h 2612594"/>
              <a:gd name="connsiteX787" fmla="*/ 2401418 w 2647519"/>
              <a:gd name="connsiteY787" fmla="*/ 2048827 h 2612594"/>
              <a:gd name="connsiteX788" fmla="*/ 2402291 w 2647519"/>
              <a:gd name="connsiteY788" fmla="*/ 2047029 h 2612594"/>
              <a:gd name="connsiteX789" fmla="*/ 2378557 w 2647519"/>
              <a:gd name="connsiteY789" fmla="*/ 2079307 h 2612594"/>
              <a:gd name="connsiteX790" fmla="*/ 2327122 w 2647519"/>
              <a:gd name="connsiteY790" fmla="*/ 2135505 h 2612594"/>
              <a:gd name="connsiteX791" fmla="*/ 2316995 w 2647519"/>
              <a:gd name="connsiteY791" fmla="*/ 2151085 h 2612594"/>
              <a:gd name="connsiteX792" fmla="*/ 2327122 w 2647519"/>
              <a:gd name="connsiteY792" fmla="*/ 2136457 h 2612594"/>
              <a:gd name="connsiteX793" fmla="*/ 2378557 w 2647519"/>
              <a:gd name="connsiteY793" fmla="*/ 2080259 h 2612594"/>
              <a:gd name="connsiteX794" fmla="*/ 2339505 w 2647519"/>
              <a:gd name="connsiteY794" fmla="*/ 2139314 h 2612594"/>
              <a:gd name="connsiteX795" fmla="*/ 2319383 w 2647519"/>
              <a:gd name="connsiteY795" fmla="*/ 2160388 h 2612594"/>
              <a:gd name="connsiteX796" fmla="*/ 2303229 w 2647519"/>
              <a:gd name="connsiteY796" fmla="*/ 2172263 h 2612594"/>
              <a:gd name="connsiteX797" fmla="*/ 2302357 w 2647519"/>
              <a:gd name="connsiteY797" fmla="*/ 2173605 h 2612594"/>
              <a:gd name="connsiteX798" fmla="*/ 2292258 w 2647519"/>
              <a:gd name="connsiteY798" fmla="*/ 2181374 h 2612594"/>
              <a:gd name="connsiteX799" fmla="*/ 2291880 w 2647519"/>
              <a:gd name="connsiteY799" fmla="*/ 2184082 h 2612594"/>
              <a:gd name="connsiteX800" fmla="*/ 2247112 w 2647519"/>
              <a:gd name="connsiteY800" fmla="*/ 2229802 h 2612594"/>
              <a:gd name="connsiteX801" fmla="*/ 2199487 w 2647519"/>
              <a:gd name="connsiteY801" fmla="*/ 2273617 h 2612594"/>
              <a:gd name="connsiteX802" fmla="*/ 2197284 w 2647519"/>
              <a:gd name="connsiteY802" fmla="*/ 2275215 h 2612594"/>
              <a:gd name="connsiteX803" fmla="*/ 2181390 w 2647519"/>
              <a:gd name="connsiteY803" fmla="*/ 2295524 h 2612594"/>
              <a:gd name="connsiteX804" fmla="*/ 2143290 w 2647519"/>
              <a:gd name="connsiteY804" fmla="*/ 2324099 h 2612594"/>
              <a:gd name="connsiteX805" fmla="*/ 2107680 w 2647519"/>
              <a:gd name="connsiteY805" fmla="*/ 2350806 h 2612594"/>
              <a:gd name="connsiteX806" fmla="*/ 2107553 w 2647519"/>
              <a:gd name="connsiteY806" fmla="*/ 2350961 h 2612594"/>
              <a:gd name="connsiteX807" fmla="*/ 2143290 w 2647519"/>
              <a:gd name="connsiteY807" fmla="*/ 2325052 h 2612594"/>
              <a:gd name="connsiteX808" fmla="*/ 2181390 w 2647519"/>
              <a:gd name="connsiteY808" fmla="*/ 2296477 h 2612594"/>
              <a:gd name="connsiteX809" fmla="*/ 2149957 w 2647519"/>
              <a:gd name="connsiteY809" fmla="*/ 2327909 h 2612594"/>
              <a:gd name="connsiteX810" fmla="*/ 2124359 w 2647519"/>
              <a:gd name="connsiteY810" fmla="*/ 2344578 h 2612594"/>
              <a:gd name="connsiteX811" fmla="*/ 2106651 w 2647519"/>
              <a:gd name="connsiteY811" fmla="*/ 2352057 h 2612594"/>
              <a:gd name="connsiteX812" fmla="*/ 2106142 w 2647519"/>
              <a:gd name="connsiteY812" fmla="*/ 2352675 h 2612594"/>
              <a:gd name="connsiteX813" fmla="*/ 2087092 w 2647519"/>
              <a:gd name="connsiteY813" fmla="*/ 2365057 h 2612594"/>
              <a:gd name="connsiteX814" fmla="*/ 2079913 w 2647519"/>
              <a:gd name="connsiteY814" fmla="*/ 2368384 h 2612594"/>
              <a:gd name="connsiteX815" fmla="*/ 2061852 w 2647519"/>
              <a:gd name="connsiteY815" fmla="*/ 2383036 h 2612594"/>
              <a:gd name="connsiteX816" fmla="*/ 2044230 w 2647519"/>
              <a:gd name="connsiteY816" fmla="*/ 2395537 h 2612594"/>
              <a:gd name="connsiteX817" fmla="*/ 2017560 w 2647519"/>
              <a:gd name="connsiteY817" fmla="*/ 2412682 h 2612594"/>
              <a:gd name="connsiteX818" fmla="*/ 2008988 w 2647519"/>
              <a:gd name="connsiteY818" fmla="*/ 2413635 h 2612594"/>
              <a:gd name="connsiteX819" fmla="*/ 1999459 w 2647519"/>
              <a:gd name="connsiteY819" fmla="*/ 2417870 h 2612594"/>
              <a:gd name="connsiteX820" fmla="*/ 1997978 w 2647519"/>
              <a:gd name="connsiteY820" fmla="*/ 2418994 h 2612594"/>
              <a:gd name="connsiteX821" fmla="*/ 2009940 w 2647519"/>
              <a:gd name="connsiteY821" fmla="*/ 2414587 h 2612594"/>
              <a:gd name="connsiteX822" fmla="*/ 2018513 w 2647519"/>
              <a:gd name="connsiteY822" fmla="*/ 2413635 h 2612594"/>
              <a:gd name="connsiteX823" fmla="*/ 1984223 w 2647519"/>
              <a:gd name="connsiteY823" fmla="*/ 2439352 h 2612594"/>
              <a:gd name="connsiteX824" fmla="*/ 1962315 w 2647519"/>
              <a:gd name="connsiteY824" fmla="*/ 2450783 h 2612594"/>
              <a:gd name="connsiteX825" fmla="*/ 1940408 w 2647519"/>
              <a:gd name="connsiteY825" fmla="*/ 2461260 h 2612594"/>
              <a:gd name="connsiteX826" fmla="*/ 1924934 w 2647519"/>
              <a:gd name="connsiteY826" fmla="*/ 2463581 h 2612594"/>
              <a:gd name="connsiteX827" fmla="*/ 1922310 w 2647519"/>
              <a:gd name="connsiteY827" fmla="*/ 2465070 h 2612594"/>
              <a:gd name="connsiteX828" fmla="*/ 1849920 w 2647519"/>
              <a:gd name="connsiteY828" fmla="*/ 2496502 h 2612594"/>
              <a:gd name="connsiteX829" fmla="*/ 1846229 w 2647519"/>
              <a:gd name="connsiteY829" fmla="*/ 2497341 h 2612594"/>
              <a:gd name="connsiteX830" fmla="*/ 1824203 w 2647519"/>
              <a:gd name="connsiteY830" fmla="*/ 2511742 h 2612594"/>
              <a:gd name="connsiteX831" fmla="*/ 1836585 w 2647519"/>
              <a:gd name="connsiteY831" fmla="*/ 2515552 h 2612594"/>
              <a:gd name="connsiteX832" fmla="*/ 1790865 w 2647519"/>
              <a:gd name="connsiteY832" fmla="*/ 2535555 h 2612594"/>
              <a:gd name="connsiteX833" fmla="*/ 1794675 w 2647519"/>
              <a:gd name="connsiteY833" fmla="*/ 2522220 h 2612594"/>
              <a:gd name="connsiteX834" fmla="*/ 1779435 w 2647519"/>
              <a:gd name="connsiteY834" fmla="*/ 2527935 h 2612594"/>
              <a:gd name="connsiteX835" fmla="*/ 1765148 w 2647519"/>
              <a:gd name="connsiteY835" fmla="*/ 2532697 h 2612594"/>
              <a:gd name="connsiteX836" fmla="*/ 1735620 w 2647519"/>
              <a:gd name="connsiteY836" fmla="*/ 2542222 h 2612594"/>
              <a:gd name="connsiteX837" fmla="*/ 1731675 w 2647519"/>
              <a:gd name="connsiteY837" fmla="*/ 2537487 h 2612594"/>
              <a:gd name="connsiteX838" fmla="*/ 1717522 w 2647519"/>
              <a:gd name="connsiteY838" fmla="*/ 2540317 h 2612594"/>
              <a:gd name="connsiteX839" fmla="*/ 1700377 w 2647519"/>
              <a:gd name="connsiteY839" fmla="*/ 2544127 h 2612594"/>
              <a:gd name="connsiteX840" fmla="*/ 1665135 w 2647519"/>
              <a:gd name="connsiteY840" fmla="*/ 2552700 h 2612594"/>
              <a:gd name="connsiteX841" fmla="*/ 1663973 w 2647519"/>
              <a:gd name="connsiteY841" fmla="*/ 2553240 h 2612594"/>
              <a:gd name="connsiteX842" fmla="*/ 1697520 w 2647519"/>
              <a:gd name="connsiteY842" fmla="*/ 2545079 h 2612594"/>
              <a:gd name="connsiteX843" fmla="*/ 1714665 w 2647519"/>
              <a:gd name="connsiteY843" fmla="*/ 2541269 h 2612594"/>
              <a:gd name="connsiteX844" fmla="*/ 1728952 w 2647519"/>
              <a:gd name="connsiteY844" fmla="*/ 2538412 h 2612594"/>
              <a:gd name="connsiteX845" fmla="*/ 1734667 w 2647519"/>
              <a:gd name="connsiteY845" fmla="*/ 2543174 h 2612594"/>
              <a:gd name="connsiteX846" fmla="*/ 1764195 w 2647519"/>
              <a:gd name="connsiteY846" fmla="*/ 2533649 h 2612594"/>
              <a:gd name="connsiteX847" fmla="*/ 1778482 w 2647519"/>
              <a:gd name="connsiteY847" fmla="*/ 2528887 h 2612594"/>
              <a:gd name="connsiteX848" fmla="*/ 1793722 w 2647519"/>
              <a:gd name="connsiteY848" fmla="*/ 2523172 h 2612594"/>
              <a:gd name="connsiteX849" fmla="*/ 1789912 w 2647519"/>
              <a:gd name="connsiteY849" fmla="*/ 2536507 h 2612594"/>
              <a:gd name="connsiteX850" fmla="*/ 1749907 w 2647519"/>
              <a:gd name="connsiteY850" fmla="*/ 2555557 h 2612594"/>
              <a:gd name="connsiteX851" fmla="*/ 1747946 w 2647519"/>
              <a:gd name="connsiteY851" fmla="*/ 2555008 h 2612594"/>
              <a:gd name="connsiteX852" fmla="*/ 1720380 w 2647519"/>
              <a:gd name="connsiteY852" fmla="*/ 2566034 h 2612594"/>
              <a:gd name="connsiteX853" fmla="*/ 1697520 w 2647519"/>
              <a:gd name="connsiteY853" fmla="*/ 2572702 h 2612594"/>
              <a:gd name="connsiteX854" fmla="*/ 1663230 w 2647519"/>
              <a:gd name="connsiteY854" fmla="*/ 2581274 h 2612594"/>
              <a:gd name="connsiteX855" fmla="*/ 1649062 w 2647519"/>
              <a:gd name="connsiteY855" fmla="*/ 2580084 h 2612594"/>
              <a:gd name="connsiteX856" fmla="*/ 1619428 w 2647519"/>
              <a:gd name="connsiteY856" fmla="*/ 2585850 h 2612594"/>
              <a:gd name="connsiteX857" fmla="*/ 1618462 w 2647519"/>
              <a:gd name="connsiteY857" fmla="*/ 2587942 h 2612594"/>
              <a:gd name="connsiteX858" fmla="*/ 1539405 w 2647519"/>
              <a:gd name="connsiteY858" fmla="*/ 2603182 h 2612594"/>
              <a:gd name="connsiteX859" fmla="*/ 1521307 w 2647519"/>
              <a:gd name="connsiteY859" fmla="*/ 2598419 h 2612594"/>
              <a:gd name="connsiteX860" fmla="*/ 1506067 w 2647519"/>
              <a:gd name="connsiteY860" fmla="*/ 2598419 h 2612594"/>
              <a:gd name="connsiteX861" fmla="*/ 1479397 w 2647519"/>
              <a:gd name="connsiteY861" fmla="*/ 2606992 h 2612594"/>
              <a:gd name="connsiteX862" fmla="*/ 1455585 w 2647519"/>
              <a:gd name="connsiteY862" fmla="*/ 2608897 h 2612594"/>
              <a:gd name="connsiteX863" fmla="*/ 1431772 w 2647519"/>
              <a:gd name="connsiteY863" fmla="*/ 2609849 h 2612594"/>
              <a:gd name="connsiteX864" fmla="*/ 1429185 w 2647519"/>
              <a:gd name="connsiteY864" fmla="*/ 2608741 h 2612594"/>
              <a:gd name="connsiteX865" fmla="*/ 1407484 w 2647519"/>
              <a:gd name="connsiteY865" fmla="*/ 2612588 h 2612594"/>
              <a:gd name="connsiteX866" fmla="*/ 1381290 w 2647519"/>
              <a:gd name="connsiteY866" fmla="*/ 2607944 h 2612594"/>
              <a:gd name="connsiteX867" fmla="*/ 1382243 w 2647519"/>
              <a:gd name="connsiteY867" fmla="*/ 2606992 h 2612594"/>
              <a:gd name="connsiteX868" fmla="*/ 1387005 w 2647519"/>
              <a:gd name="connsiteY868" fmla="*/ 2600324 h 2612594"/>
              <a:gd name="connsiteX869" fmla="*/ 1365098 w 2647519"/>
              <a:gd name="connsiteY869" fmla="*/ 2597467 h 2612594"/>
              <a:gd name="connsiteX870" fmla="*/ 1375575 w 2647519"/>
              <a:gd name="connsiteY870" fmla="*/ 2591752 h 2612594"/>
              <a:gd name="connsiteX871" fmla="*/ 1407008 w 2647519"/>
              <a:gd name="connsiteY871" fmla="*/ 2590799 h 2612594"/>
              <a:gd name="connsiteX872" fmla="*/ 1437488 w 2647519"/>
              <a:gd name="connsiteY872" fmla="*/ 2589847 h 2612594"/>
              <a:gd name="connsiteX873" fmla="*/ 1481302 w 2647519"/>
              <a:gd name="connsiteY873" fmla="*/ 2590799 h 2612594"/>
              <a:gd name="connsiteX874" fmla="*/ 1511782 w 2647519"/>
              <a:gd name="connsiteY874" fmla="*/ 2587942 h 2612594"/>
              <a:gd name="connsiteX875" fmla="*/ 1568932 w 2647519"/>
              <a:gd name="connsiteY875" fmla="*/ 2575559 h 2612594"/>
              <a:gd name="connsiteX876" fmla="*/ 1607032 w 2647519"/>
              <a:gd name="connsiteY876" fmla="*/ 2566987 h 2612594"/>
              <a:gd name="connsiteX877" fmla="*/ 1635607 w 2647519"/>
              <a:gd name="connsiteY877" fmla="*/ 2566034 h 2612594"/>
              <a:gd name="connsiteX878" fmla="*/ 1637595 w 2647519"/>
              <a:gd name="connsiteY878" fmla="*/ 2565111 h 2612594"/>
              <a:gd name="connsiteX879" fmla="*/ 1609890 w 2647519"/>
              <a:gd name="connsiteY879" fmla="*/ 2566035 h 2612594"/>
              <a:gd name="connsiteX880" fmla="*/ 1571790 w 2647519"/>
              <a:gd name="connsiteY880" fmla="*/ 2574607 h 2612594"/>
              <a:gd name="connsiteX881" fmla="*/ 1514640 w 2647519"/>
              <a:gd name="connsiteY881" fmla="*/ 2586990 h 2612594"/>
              <a:gd name="connsiteX882" fmla="*/ 1484160 w 2647519"/>
              <a:gd name="connsiteY882" fmla="*/ 2589847 h 2612594"/>
              <a:gd name="connsiteX883" fmla="*/ 1440345 w 2647519"/>
              <a:gd name="connsiteY883" fmla="*/ 2588895 h 2612594"/>
              <a:gd name="connsiteX884" fmla="*/ 1409865 w 2647519"/>
              <a:gd name="connsiteY884" fmla="*/ 2589847 h 2612594"/>
              <a:gd name="connsiteX885" fmla="*/ 1378432 w 2647519"/>
              <a:gd name="connsiteY885" fmla="*/ 2590800 h 2612594"/>
              <a:gd name="connsiteX886" fmla="*/ 1379385 w 2647519"/>
              <a:gd name="connsiteY886" fmla="*/ 2586990 h 2612594"/>
              <a:gd name="connsiteX887" fmla="*/ 1386052 w 2647519"/>
              <a:gd name="connsiteY887" fmla="*/ 2577465 h 2612594"/>
              <a:gd name="connsiteX888" fmla="*/ 1679422 w 2647519"/>
              <a:gd name="connsiteY888" fmla="*/ 2528887 h 2612594"/>
              <a:gd name="connsiteX889" fmla="*/ 1878495 w 2647519"/>
              <a:gd name="connsiteY889" fmla="*/ 2453640 h 2612594"/>
              <a:gd name="connsiteX890" fmla="*/ 1930882 w 2647519"/>
              <a:gd name="connsiteY890" fmla="*/ 2426017 h 2612594"/>
              <a:gd name="connsiteX891" fmla="*/ 1960410 w 2647519"/>
              <a:gd name="connsiteY891" fmla="*/ 2410777 h 2612594"/>
              <a:gd name="connsiteX892" fmla="*/ 1990890 w 2647519"/>
              <a:gd name="connsiteY892" fmla="*/ 2394585 h 2612594"/>
              <a:gd name="connsiteX893" fmla="*/ 2048040 w 2647519"/>
              <a:gd name="connsiteY893" fmla="*/ 2360295 h 2612594"/>
              <a:gd name="connsiteX894" fmla="*/ 2093760 w 2647519"/>
              <a:gd name="connsiteY894" fmla="*/ 2325052 h 2612594"/>
              <a:gd name="connsiteX895" fmla="*/ 2179485 w 2647519"/>
              <a:gd name="connsiteY895" fmla="*/ 2258377 h 2612594"/>
              <a:gd name="connsiteX896" fmla="*/ 2203297 w 2647519"/>
              <a:gd name="connsiteY896" fmla="*/ 2239327 h 2612594"/>
              <a:gd name="connsiteX897" fmla="*/ 2226157 w 2647519"/>
              <a:gd name="connsiteY897" fmla="*/ 2219325 h 2612594"/>
              <a:gd name="connsiteX898" fmla="*/ 2260447 w 2647519"/>
              <a:gd name="connsiteY898" fmla="*/ 2187892 h 2612594"/>
              <a:gd name="connsiteX899" fmla="*/ 2274735 w 2647519"/>
              <a:gd name="connsiteY899" fmla="*/ 2164080 h 2612594"/>
              <a:gd name="connsiteX900" fmla="*/ 2295258 w 2647519"/>
              <a:gd name="connsiteY900" fmla="*/ 2145267 h 2612594"/>
              <a:gd name="connsiteX901" fmla="*/ 2295423 w 2647519"/>
              <a:gd name="connsiteY901" fmla="*/ 2144085 h 2612594"/>
              <a:gd name="connsiteX902" fmla="*/ 2275688 w 2647519"/>
              <a:gd name="connsiteY902" fmla="*/ 2162175 h 2612594"/>
              <a:gd name="connsiteX903" fmla="*/ 2261400 w 2647519"/>
              <a:gd name="connsiteY903" fmla="*/ 2185987 h 2612594"/>
              <a:gd name="connsiteX904" fmla="*/ 2227110 w 2647519"/>
              <a:gd name="connsiteY904" fmla="*/ 2217420 h 2612594"/>
              <a:gd name="connsiteX905" fmla="*/ 2204250 w 2647519"/>
              <a:gd name="connsiteY905" fmla="*/ 2237422 h 2612594"/>
              <a:gd name="connsiteX906" fmla="*/ 2180438 w 2647519"/>
              <a:gd name="connsiteY906" fmla="*/ 2256472 h 2612594"/>
              <a:gd name="connsiteX907" fmla="*/ 2094713 w 2647519"/>
              <a:gd name="connsiteY907" fmla="*/ 2323147 h 2612594"/>
              <a:gd name="connsiteX908" fmla="*/ 2048993 w 2647519"/>
              <a:gd name="connsiteY908" fmla="*/ 2358390 h 2612594"/>
              <a:gd name="connsiteX909" fmla="*/ 1991843 w 2647519"/>
              <a:gd name="connsiteY909" fmla="*/ 2392680 h 2612594"/>
              <a:gd name="connsiteX910" fmla="*/ 1961363 w 2647519"/>
              <a:gd name="connsiteY910" fmla="*/ 2408872 h 2612594"/>
              <a:gd name="connsiteX911" fmla="*/ 1931835 w 2647519"/>
              <a:gd name="connsiteY911" fmla="*/ 2424112 h 2612594"/>
              <a:gd name="connsiteX912" fmla="*/ 1879448 w 2647519"/>
              <a:gd name="connsiteY912" fmla="*/ 2451735 h 2612594"/>
              <a:gd name="connsiteX913" fmla="*/ 1680375 w 2647519"/>
              <a:gd name="connsiteY913" fmla="*/ 2526982 h 2612594"/>
              <a:gd name="connsiteX914" fmla="*/ 1387005 w 2647519"/>
              <a:gd name="connsiteY914" fmla="*/ 2575560 h 2612594"/>
              <a:gd name="connsiteX915" fmla="*/ 1365098 w 2647519"/>
              <a:gd name="connsiteY915" fmla="*/ 2575560 h 2612594"/>
              <a:gd name="connsiteX916" fmla="*/ 1362240 w 2647519"/>
              <a:gd name="connsiteY916" fmla="*/ 2567940 h 2612594"/>
              <a:gd name="connsiteX917" fmla="*/ 1339380 w 2647519"/>
              <a:gd name="connsiteY917" fmla="*/ 2566987 h 2612594"/>
              <a:gd name="connsiteX918" fmla="*/ 1318425 w 2647519"/>
              <a:gd name="connsiteY918" fmla="*/ 2575560 h 2612594"/>
              <a:gd name="connsiteX919" fmla="*/ 1257465 w 2647519"/>
              <a:gd name="connsiteY919" fmla="*/ 2576512 h 2612594"/>
              <a:gd name="connsiteX920" fmla="*/ 1212698 w 2647519"/>
              <a:gd name="connsiteY920" fmla="*/ 2574607 h 2612594"/>
              <a:gd name="connsiteX921" fmla="*/ 1190790 w 2647519"/>
              <a:gd name="connsiteY921" fmla="*/ 2572702 h 2612594"/>
              <a:gd name="connsiteX922" fmla="*/ 1168883 w 2647519"/>
              <a:gd name="connsiteY922" fmla="*/ 2568892 h 2612594"/>
              <a:gd name="connsiteX923" fmla="*/ 1182079 w 2647519"/>
              <a:gd name="connsiteY923" fmla="*/ 2554816 h 2612594"/>
              <a:gd name="connsiteX924" fmla="*/ 1179360 w 2647519"/>
              <a:gd name="connsiteY924" fmla="*/ 2555557 h 2612594"/>
              <a:gd name="connsiteX925" fmla="*/ 1130192 w 2647519"/>
              <a:gd name="connsiteY925" fmla="*/ 2546452 h 2612594"/>
              <a:gd name="connsiteX926" fmla="*/ 1127925 w 2647519"/>
              <a:gd name="connsiteY926" fmla="*/ 2546985 h 2612594"/>
              <a:gd name="connsiteX927" fmla="*/ 1033628 w 2647519"/>
              <a:gd name="connsiteY927" fmla="*/ 2529840 h 2612594"/>
              <a:gd name="connsiteX928" fmla="*/ 996480 w 2647519"/>
              <a:gd name="connsiteY928" fmla="*/ 2522220 h 2612594"/>
              <a:gd name="connsiteX929" fmla="*/ 964095 w 2647519"/>
              <a:gd name="connsiteY929" fmla="*/ 2516505 h 2612594"/>
              <a:gd name="connsiteX930" fmla="*/ 925043 w 2647519"/>
              <a:gd name="connsiteY930" fmla="*/ 2498407 h 2612594"/>
              <a:gd name="connsiteX931" fmla="*/ 876465 w 2647519"/>
              <a:gd name="connsiteY931" fmla="*/ 2480310 h 2612594"/>
              <a:gd name="connsiteX932" fmla="*/ 825983 w 2647519"/>
              <a:gd name="connsiteY932" fmla="*/ 2460307 h 2612594"/>
              <a:gd name="connsiteX933" fmla="*/ 834555 w 2647519"/>
              <a:gd name="connsiteY933" fmla="*/ 2453640 h 2612594"/>
              <a:gd name="connsiteX934" fmla="*/ 869798 w 2647519"/>
              <a:gd name="connsiteY934" fmla="*/ 2460307 h 2612594"/>
              <a:gd name="connsiteX935" fmla="*/ 885038 w 2647519"/>
              <a:gd name="connsiteY935" fmla="*/ 2473642 h 2612594"/>
              <a:gd name="connsiteX936" fmla="*/ 937425 w 2647519"/>
              <a:gd name="connsiteY936" fmla="*/ 2488882 h 2612594"/>
              <a:gd name="connsiteX937" fmla="*/ 1041248 w 2647519"/>
              <a:gd name="connsiteY937" fmla="*/ 2515552 h 2612594"/>
              <a:gd name="connsiteX938" fmla="*/ 1066965 w 2647519"/>
              <a:gd name="connsiteY938" fmla="*/ 2520315 h 2612594"/>
              <a:gd name="connsiteX939" fmla="*/ 1094588 w 2647519"/>
              <a:gd name="connsiteY939" fmla="*/ 2525077 h 2612594"/>
              <a:gd name="connsiteX940" fmla="*/ 1125068 w 2647519"/>
              <a:gd name="connsiteY940" fmla="*/ 2531745 h 2612594"/>
              <a:gd name="connsiteX941" fmla="*/ 1158657 w 2647519"/>
              <a:gd name="connsiteY941" fmla="*/ 2539008 h 2612594"/>
              <a:gd name="connsiteX942" fmla="*/ 1161262 w 2647519"/>
              <a:gd name="connsiteY942" fmla="*/ 2538412 h 2612594"/>
              <a:gd name="connsiteX943" fmla="*/ 1192695 w 2647519"/>
              <a:gd name="connsiteY943" fmla="*/ 2543175 h 2612594"/>
              <a:gd name="connsiteX944" fmla="*/ 1193647 w 2647519"/>
              <a:gd name="connsiteY944" fmla="*/ 2541270 h 2612594"/>
              <a:gd name="connsiteX945" fmla="*/ 1239367 w 2647519"/>
              <a:gd name="connsiteY945" fmla="*/ 2543175 h 2612594"/>
              <a:gd name="connsiteX946" fmla="*/ 1246987 w 2647519"/>
              <a:gd name="connsiteY946" fmla="*/ 2544127 h 2612594"/>
              <a:gd name="connsiteX947" fmla="*/ 1317472 w 2647519"/>
              <a:gd name="connsiteY947" fmla="*/ 2544127 h 2612594"/>
              <a:gd name="connsiteX948" fmla="*/ 1368907 w 2647519"/>
              <a:gd name="connsiteY948" fmla="*/ 2546032 h 2612594"/>
              <a:gd name="connsiteX949" fmla="*/ 1429867 w 2647519"/>
              <a:gd name="connsiteY949" fmla="*/ 2541270 h 2612594"/>
              <a:gd name="connsiteX950" fmla="*/ 1437487 w 2647519"/>
              <a:gd name="connsiteY950" fmla="*/ 2541270 h 2612594"/>
              <a:gd name="connsiteX951" fmla="*/ 1440345 w 2647519"/>
              <a:gd name="connsiteY951" fmla="*/ 2548890 h 2612594"/>
              <a:gd name="connsiteX952" fmla="*/ 1500352 w 2647519"/>
              <a:gd name="connsiteY952" fmla="*/ 2541270 h 2612594"/>
              <a:gd name="connsiteX953" fmla="*/ 1540357 w 2647519"/>
              <a:gd name="connsiteY953" fmla="*/ 2531745 h 2612594"/>
              <a:gd name="connsiteX954" fmla="*/ 1563217 w 2647519"/>
              <a:gd name="connsiteY954" fmla="*/ 2527935 h 2612594"/>
              <a:gd name="connsiteX955" fmla="*/ 1577505 w 2647519"/>
              <a:gd name="connsiteY955" fmla="*/ 2526030 h 2612594"/>
              <a:gd name="connsiteX956" fmla="*/ 1608937 w 2647519"/>
              <a:gd name="connsiteY956" fmla="*/ 2518410 h 2612594"/>
              <a:gd name="connsiteX957" fmla="*/ 1634655 w 2647519"/>
              <a:gd name="connsiteY957" fmla="*/ 2512695 h 2612594"/>
              <a:gd name="connsiteX958" fmla="*/ 1660372 w 2647519"/>
              <a:gd name="connsiteY958" fmla="*/ 2506027 h 2612594"/>
              <a:gd name="connsiteX959" fmla="*/ 1707545 w 2647519"/>
              <a:gd name="connsiteY959" fmla="*/ 2497863 h 2612594"/>
              <a:gd name="connsiteX960" fmla="*/ 1713713 w 2647519"/>
              <a:gd name="connsiteY960" fmla="*/ 2495550 h 2612594"/>
              <a:gd name="connsiteX961" fmla="*/ 1664183 w 2647519"/>
              <a:gd name="connsiteY961" fmla="*/ 2504122 h 2612594"/>
              <a:gd name="connsiteX962" fmla="*/ 1638465 w 2647519"/>
              <a:gd name="connsiteY962" fmla="*/ 2510790 h 2612594"/>
              <a:gd name="connsiteX963" fmla="*/ 1612748 w 2647519"/>
              <a:gd name="connsiteY963" fmla="*/ 2516505 h 2612594"/>
              <a:gd name="connsiteX964" fmla="*/ 1581315 w 2647519"/>
              <a:gd name="connsiteY964" fmla="*/ 2524125 h 2612594"/>
              <a:gd name="connsiteX965" fmla="*/ 1567028 w 2647519"/>
              <a:gd name="connsiteY965" fmla="*/ 2526030 h 2612594"/>
              <a:gd name="connsiteX966" fmla="*/ 1544168 w 2647519"/>
              <a:gd name="connsiteY966" fmla="*/ 2529840 h 2612594"/>
              <a:gd name="connsiteX967" fmla="*/ 1482255 w 2647519"/>
              <a:gd name="connsiteY967" fmla="*/ 2535555 h 2612594"/>
              <a:gd name="connsiteX968" fmla="*/ 1440345 w 2647519"/>
              <a:gd name="connsiteY968" fmla="*/ 2539365 h 2612594"/>
              <a:gd name="connsiteX969" fmla="*/ 1432725 w 2647519"/>
              <a:gd name="connsiteY969" fmla="*/ 2539365 h 2612594"/>
              <a:gd name="connsiteX970" fmla="*/ 1371765 w 2647519"/>
              <a:gd name="connsiteY970" fmla="*/ 2544127 h 2612594"/>
              <a:gd name="connsiteX971" fmla="*/ 1320330 w 2647519"/>
              <a:gd name="connsiteY971" fmla="*/ 2542222 h 2612594"/>
              <a:gd name="connsiteX972" fmla="*/ 1249845 w 2647519"/>
              <a:gd name="connsiteY972" fmla="*/ 2542222 h 2612594"/>
              <a:gd name="connsiteX973" fmla="*/ 1242225 w 2647519"/>
              <a:gd name="connsiteY973" fmla="*/ 2541270 h 2612594"/>
              <a:gd name="connsiteX974" fmla="*/ 1212698 w 2647519"/>
              <a:gd name="connsiteY974" fmla="*/ 2528887 h 2612594"/>
              <a:gd name="connsiteX975" fmla="*/ 1196505 w 2647519"/>
              <a:gd name="connsiteY975" fmla="*/ 2539365 h 2612594"/>
              <a:gd name="connsiteX976" fmla="*/ 1196464 w 2647519"/>
              <a:gd name="connsiteY976" fmla="*/ 2539447 h 2612594"/>
              <a:gd name="connsiteX977" fmla="*/ 1209840 w 2647519"/>
              <a:gd name="connsiteY977" fmla="*/ 2530792 h 2612594"/>
              <a:gd name="connsiteX978" fmla="*/ 1239368 w 2647519"/>
              <a:gd name="connsiteY978" fmla="*/ 2543174 h 2612594"/>
              <a:gd name="connsiteX979" fmla="*/ 1193648 w 2647519"/>
              <a:gd name="connsiteY979" fmla="*/ 2541269 h 2612594"/>
              <a:gd name="connsiteX980" fmla="*/ 1194008 w 2647519"/>
              <a:gd name="connsiteY980" fmla="*/ 2541036 h 2612594"/>
              <a:gd name="connsiteX981" fmla="*/ 1164120 w 2647519"/>
              <a:gd name="connsiteY981" fmla="*/ 2536507 h 2612594"/>
              <a:gd name="connsiteX982" fmla="*/ 1128878 w 2647519"/>
              <a:gd name="connsiteY982" fmla="*/ 2528887 h 2612594"/>
              <a:gd name="connsiteX983" fmla="*/ 1098398 w 2647519"/>
              <a:gd name="connsiteY983" fmla="*/ 2522220 h 2612594"/>
              <a:gd name="connsiteX984" fmla="*/ 1070775 w 2647519"/>
              <a:gd name="connsiteY984" fmla="*/ 2517457 h 2612594"/>
              <a:gd name="connsiteX985" fmla="*/ 1045058 w 2647519"/>
              <a:gd name="connsiteY985" fmla="*/ 2512695 h 2612594"/>
              <a:gd name="connsiteX986" fmla="*/ 941235 w 2647519"/>
              <a:gd name="connsiteY986" fmla="*/ 2486025 h 2612594"/>
              <a:gd name="connsiteX987" fmla="*/ 888848 w 2647519"/>
              <a:gd name="connsiteY987" fmla="*/ 2470785 h 2612594"/>
              <a:gd name="connsiteX988" fmla="*/ 873608 w 2647519"/>
              <a:gd name="connsiteY988" fmla="*/ 2457450 h 2612594"/>
              <a:gd name="connsiteX989" fmla="*/ 838365 w 2647519"/>
              <a:gd name="connsiteY989" fmla="*/ 2450782 h 2612594"/>
              <a:gd name="connsiteX990" fmla="*/ 785978 w 2647519"/>
              <a:gd name="connsiteY990" fmla="*/ 2424112 h 2612594"/>
              <a:gd name="connsiteX991" fmla="*/ 770738 w 2647519"/>
              <a:gd name="connsiteY991" fmla="*/ 2425065 h 2612594"/>
              <a:gd name="connsiteX992" fmla="*/ 716445 w 2647519"/>
              <a:gd name="connsiteY992" fmla="*/ 2397442 h 2612594"/>
              <a:gd name="connsiteX993" fmla="*/ 706920 w 2647519"/>
              <a:gd name="connsiteY993" fmla="*/ 2380297 h 2612594"/>
              <a:gd name="connsiteX994" fmla="*/ 708825 w 2647519"/>
              <a:gd name="connsiteY994" fmla="*/ 2379345 h 2612594"/>
              <a:gd name="connsiteX995" fmla="*/ 742163 w 2647519"/>
              <a:gd name="connsiteY995" fmla="*/ 2397442 h 2612594"/>
              <a:gd name="connsiteX996" fmla="*/ 775500 w 2647519"/>
              <a:gd name="connsiteY996" fmla="*/ 2415540 h 2612594"/>
              <a:gd name="connsiteX997" fmla="*/ 785025 w 2647519"/>
              <a:gd name="connsiteY997" fmla="*/ 2409825 h 2612594"/>
              <a:gd name="connsiteX998" fmla="*/ 745973 w 2647519"/>
              <a:gd name="connsiteY998" fmla="*/ 2384107 h 2612594"/>
              <a:gd name="connsiteX999" fmla="*/ 713588 w 2647519"/>
              <a:gd name="connsiteY999" fmla="*/ 2369820 h 2612594"/>
              <a:gd name="connsiteX1000" fmla="*/ 668820 w 2647519"/>
              <a:gd name="connsiteY1000" fmla="*/ 2344102 h 2612594"/>
              <a:gd name="connsiteX1001" fmla="*/ 630720 w 2647519"/>
              <a:gd name="connsiteY1001" fmla="*/ 2319337 h 2612594"/>
              <a:gd name="connsiteX1002" fmla="*/ 570713 w 2647519"/>
              <a:gd name="connsiteY1002" fmla="*/ 2293620 h 2612594"/>
              <a:gd name="connsiteX1003" fmla="*/ 547853 w 2647519"/>
              <a:gd name="connsiteY1003" fmla="*/ 2274570 h 2612594"/>
              <a:gd name="connsiteX1004" fmla="*/ 552615 w 2647519"/>
              <a:gd name="connsiteY1004" fmla="*/ 2272665 h 2612594"/>
              <a:gd name="connsiteX1005" fmla="*/ 575475 w 2647519"/>
              <a:gd name="connsiteY1005" fmla="*/ 2279332 h 2612594"/>
              <a:gd name="connsiteX1006" fmla="*/ 527850 w 2647519"/>
              <a:gd name="connsiteY1006" fmla="*/ 2229802 h 2612594"/>
              <a:gd name="connsiteX1007" fmla="*/ 501180 w 2647519"/>
              <a:gd name="connsiteY1007" fmla="*/ 2207895 h 2612594"/>
              <a:gd name="connsiteX1008" fmla="*/ 476415 w 2647519"/>
              <a:gd name="connsiteY1008" fmla="*/ 2185987 h 2612594"/>
              <a:gd name="connsiteX1009" fmla="*/ 444983 w 2647519"/>
              <a:gd name="connsiteY1009" fmla="*/ 2160270 h 2612594"/>
              <a:gd name="connsiteX1010" fmla="*/ 399263 w 2647519"/>
              <a:gd name="connsiteY1010" fmla="*/ 2109787 h 2612594"/>
              <a:gd name="connsiteX1011" fmla="*/ 396126 w 2647519"/>
              <a:gd name="connsiteY1011" fmla="*/ 2099983 h 2612594"/>
              <a:gd name="connsiteX1012" fmla="*/ 386880 w 2647519"/>
              <a:gd name="connsiteY1012" fmla="*/ 2090737 h 2612594"/>
              <a:gd name="connsiteX1013" fmla="*/ 355448 w 2647519"/>
              <a:gd name="connsiteY1013" fmla="*/ 2056447 h 2612594"/>
              <a:gd name="connsiteX1014" fmla="*/ 351638 w 2647519"/>
              <a:gd name="connsiteY1014" fmla="*/ 2039302 h 2612594"/>
              <a:gd name="connsiteX1015" fmla="*/ 339255 w 2647519"/>
              <a:gd name="connsiteY1015" fmla="*/ 2022157 h 2612594"/>
              <a:gd name="connsiteX1016" fmla="*/ 337780 w 2647519"/>
              <a:gd name="connsiteY1016" fmla="*/ 2019844 h 2612594"/>
              <a:gd name="connsiteX1017" fmla="*/ 323062 w 2647519"/>
              <a:gd name="connsiteY1017" fmla="*/ 2009774 h 2612594"/>
              <a:gd name="connsiteX1018" fmla="*/ 294487 w 2647519"/>
              <a:gd name="connsiteY1018" fmla="*/ 1968817 h 2612594"/>
              <a:gd name="connsiteX1019" fmla="*/ 278295 w 2647519"/>
              <a:gd name="connsiteY1019" fmla="*/ 1930717 h 2612594"/>
              <a:gd name="connsiteX1020" fmla="*/ 276390 w 2647519"/>
              <a:gd name="connsiteY1020" fmla="*/ 1930717 h 2612594"/>
              <a:gd name="connsiteX1021" fmla="*/ 254483 w 2647519"/>
              <a:gd name="connsiteY1021" fmla="*/ 1888807 h 2612594"/>
              <a:gd name="connsiteX1022" fmla="*/ 233528 w 2647519"/>
              <a:gd name="connsiteY1022" fmla="*/ 1846897 h 2612594"/>
              <a:gd name="connsiteX1023" fmla="*/ 211620 w 2647519"/>
              <a:gd name="connsiteY1023" fmla="*/ 1798320 h 2612594"/>
              <a:gd name="connsiteX1024" fmla="*/ 191618 w 2647519"/>
              <a:gd name="connsiteY1024" fmla="*/ 1748790 h 2612594"/>
              <a:gd name="connsiteX1025" fmla="*/ 211620 w 2647519"/>
              <a:gd name="connsiteY1025" fmla="*/ 1782127 h 2612594"/>
              <a:gd name="connsiteX1026" fmla="*/ 231623 w 2647519"/>
              <a:gd name="connsiteY1026" fmla="*/ 1824037 h 2612594"/>
              <a:gd name="connsiteX1027" fmla="*/ 238290 w 2647519"/>
              <a:gd name="connsiteY1027" fmla="*/ 1846897 h 2612594"/>
              <a:gd name="connsiteX1028" fmla="*/ 241045 w 2647519"/>
              <a:gd name="connsiteY1028" fmla="*/ 1850938 h 2612594"/>
              <a:gd name="connsiteX1029" fmla="*/ 237654 w 2647519"/>
              <a:gd name="connsiteY1029" fmla="*/ 1833304 h 2612594"/>
              <a:gd name="connsiteX1030" fmla="*/ 228808 w 2647519"/>
              <a:gd name="connsiteY1030" fmla="*/ 1817251 h 2612594"/>
              <a:gd name="connsiteX1031" fmla="*/ 214410 w 2647519"/>
              <a:gd name="connsiteY1031" fmla="*/ 1784873 h 2612594"/>
              <a:gd name="connsiteX1032" fmla="*/ 197332 w 2647519"/>
              <a:gd name="connsiteY1032" fmla="*/ 1756409 h 2612594"/>
              <a:gd name="connsiteX1033" fmla="*/ 176377 w 2647519"/>
              <a:gd name="connsiteY1033" fmla="*/ 1699259 h 2612594"/>
              <a:gd name="connsiteX1034" fmla="*/ 158426 w 2647519"/>
              <a:gd name="connsiteY1034" fmla="*/ 1640679 h 2612594"/>
              <a:gd name="connsiteX1035" fmla="*/ 152529 w 2647519"/>
              <a:gd name="connsiteY1035" fmla="*/ 1623596 h 2612594"/>
              <a:gd name="connsiteX1036" fmla="*/ 126853 w 2647519"/>
              <a:gd name="connsiteY1036" fmla="*/ 1521108 h 2612594"/>
              <a:gd name="connsiteX1037" fmla="*/ 115498 w 2647519"/>
              <a:gd name="connsiteY1037" fmla="*/ 1446707 h 2612594"/>
              <a:gd name="connsiteX1038" fmla="*/ 115417 w 2647519"/>
              <a:gd name="connsiteY1038" fmla="*/ 1448752 h 2612594"/>
              <a:gd name="connsiteX1039" fmla="*/ 116370 w 2647519"/>
              <a:gd name="connsiteY1039" fmla="*/ 1463992 h 2612594"/>
              <a:gd name="connsiteX1040" fmla="*/ 121132 w 2647519"/>
              <a:gd name="connsiteY1040" fmla="*/ 1499235 h 2612594"/>
              <a:gd name="connsiteX1041" fmla="*/ 126847 w 2647519"/>
              <a:gd name="connsiteY1041" fmla="*/ 1535430 h 2612594"/>
              <a:gd name="connsiteX1042" fmla="*/ 117322 w 2647519"/>
              <a:gd name="connsiteY1042" fmla="*/ 1503997 h 2612594"/>
              <a:gd name="connsiteX1043" fmla="*/ 110655 w 2647519"/>
              <a:gd name="connsiteY1043" fmla="*/ 1463992 h 2612594"/>
              <a:gd name="connsiteX1044" fmla="*/ 103035 w 2647519"/>
              <a:gd name="connsiteY1044" fmla="*/ 1463992 h 2612594"/>
              <a:gd name="connsiteX1045" fmla="*/ 98272 w 2647519"/>
              <a:gd name="connsiteY1045" fmla="*/ 1427797 h 2612594"/>
              <a:gd name="connsiteX1046" fmla="*/ 91605 w 2647519"/>
              <a:gd name="connsiteY1046" fmla="*/ 1404937 h 2612594"/>
              <a:gd name="connsiteX1047" fmla="*/ 85890 w 2647519"/>
              <a:gd name="connsiteY1047" fmla="*/ 1383030 h 2612594"/>
              <a:gd name="connsiteX1048" fmla="*/ 69697 w 2647519"/>
              <a:gd name="connsiteY1048" fmla="*/ 1365885 h 2612594"/>
              <a:gd name="connsiteX1049" fmla="*/ 64935 w 2647519"/>
              <a:gd name="connsiteY1049" fmla="*/ 1365885 h 2612594"/>
              <a:gd name="connsiteX1050" fmla="*/ 60172 w 2647519"/>
              <a:gd name="connsiteY1050" fmla="*/ 1342072 h 2612594"/>
              <a:gd name="connsiteX1051" fmla="*/ 58267 w 2647519"/>
              <a:gd name="connsiteY1051" fmla="*/ 1311592 h 2612594"/>
              <a:gd name="connsiteX1052" fmla="*/ 62077 w 2647519"/>
              <a:gd name="connsiteY1052" fmla="*/ 1268730 h 2612594"/>
              <a:gd name="connsiteX1053" fmla="*/ 63982 w 2647519"/>
              <a:gd name="connsiteY1053" fmla="*/ 1253490 h 2612594"/>
              <a:gd name="connsiteX1054" fmla="*/ 67226 w 2647519"/>
              <a:gd name="connsiteY1054" fmla="*/ 1243037 h 2612594"/>
              <a:gd name="connsiteX1055" fmla="*/ 65649 w 2647519"/>
              <a:gd name="connsiteY1055" fmla="*/ 1219200 h 2612594"/>
              <a:gd name="connsiteX1056" fmla="*/ 67792 w 2647519"/>
              <a:gd name="connsiteY1056" fmla="*/ 1183957 h 2612594"/>
              <a:gd name="connsiteX1057" fmla="*/ 71602 w 2647519"/>
              <a:gd name="connsiteY1057" fmla="*/ 1176814 h 2612594"/>
              <a:gd name="connsiteX1058" fmla="*/ 71602 w 2647519"/>
              <a:gd name="connsiteY1058" fmla="*/ 1172527 h 2612594"/>
              <a:gd name="connsiteX1059" fmla="*/ 63982 w 2647519"/>
              <a:gd name="connsiteY1059" fmla="*/ 1186815 h 2612594"/>
              <a:gd name="connsiteX1060" fmla="*/ 57315 w 2647519"/>
              <a:gd name="connsiteY1060" fmla="*/ 1177290 h 2612594"/>
              <a:gd name="connsiteX1061" fmla="*/ 44932 w 2647519"/>
              <a:gd name="connsiteY1061" fmla="*/ 1160145 h 2612594"/>
              <a:gd name="connsiteX1062" fmla="*/ 42670 w 2647519"/>
              <a:gd name="connsiteY1062" fmla="*/ 1146572 h 2612594"/>
              <a:gd name="connsiteX1063" fmla="*/ 42075 w 2647519"/>
              <a:gd name="connsiteY1063" fmla="*/ 1147762 h 2612594"/>
              <a:gd name="connsiteX1064" fmla="*/ 38265 w 2647519"/>
              <a:gd name="connsiteY1064" fmla="*/ 1185862 h 2612594"/>
              <a:gd name="connsiteX1065" fmla="*/ 35407 w 2647519"/>
              <a:gd name="connsiteY1065" fmla="*/ 1223962 h 2612594"/>
              <a:gd name="connsiteX1066" fmla="*/ 32550 w 2647519"/>
              <a:gd name="connsiteY1066" fmla="*/ 1253490 h 2612594"/>
              <a:gd name="connsiteX1067" fmla="*/ 32550 w 2647519"/>
              <a:gd name="connsiteY1067" fmla="*/ 1314449 h 2612594"/>
              <a:gd name="connsiteX1068" fmla="*/ 33502 w 2647519"/>
              <a:gd name="connsiteY1068" fmla="*/ 1345882 h 2612594"/>
              <a:gd name="connsiteX1069" fmla="*/ 35407 w 2647519"/>
              <a:gd name="connsiteY1069" fmla="*/ 1377314 h 2612594"/>
              <a:gd name="connsiteX1070" fmla="*/ 26835 w 2647519"/>
              <a:gd name="connsiteY1070" fmla="*/ 1406842 h 2612594"/>
              <a:gd name="connsiteX1071" fmla="*/ 24930 w 2647519"/>
              <a:gd name="connsiteY1071" fmla="*/ 1406842 h 2612594"/>
              <a:gd name="connsiteX1072" fmla="*/ 19215 w 2647519"/>
              <a:gd name="connsiteY1072" fmla="*/ 1349692 h 2612594"/>
              <a:gd name="connsiteX1073" fmla="*/ 19215 w 2647519"/>
              <a:gd name="connsiteY1073" fmla="*/ 1290637 h 2612594"/>
              <a:gd name="connsiteX1074" fmla="*/ 23977 w 2647519"/>
              <a:gd name="connsiteY1074" fmla="*/ 1244917 h 2612594"/>
              <a:gd name="connsiteX1075" fmla="*/ 32546 w 2647519"/>
              <a:gd name="connsiteY1075" fmla="*/ 1253485 h 2612594"/>
              <a:gd name="connsiteX1076" fmla="*/ 24930 w 2647519"/>
              <a:gd name="connsiteY1076" fmla="*/ 1243965 h 2612594"/>
              <a:gd name="connsiteX1077" fmla="*/ 23025 w 2647519"/>
              <a:gd name="connsiteY1077" fmla="*/ 1209675 h 2612594"/>
              <a:gd name="connsiteX1078" fmla="*/ 24930 w 2647519"/>
              <a:gd name="connsiteY1078" fmla="*/ 1157287 h 2612594"/>
              <a:gd name="connsiteX1079" fmla="*/ 25882 w 2647519"/>
              <a:gd name="connsiteY1079" fmla="*/ 1143000 h 2612594"/>
              <a:gd name="connsiteX1080" fmla="*/ 28740 w 2647519"/>
              <a:gd name="connsiteY1080" fmla="*/ 1119187 h 2612594"/>
              <a:gd name="connsiteX1081" fmla="*/ 40170 w 2647519"/>
              <a:gd name="connsiteY1081" fmla="*/ 1076325 h 2612594"/>
              <a:gd name="connsiteX1082" fmla="*/ 45865 w 2647519"/>
              <a:gd name="connsiteY1082" fmla="*/ 1047851 h 2612594"/>
              <a:gd name="connsiteX1083" fmla="*/ 43980 w 2647519"/>
              <a:gd name="connsiteY1083" fmla="*/ 1041082 h 2612594"/>
              <a:gd name="connsiteX1084" fmla="*/ 37312 w 2647519"/>
              <a:gd name="connsiteY1084" fmla="*/ 1079182 h 2612594"/>
              <a:gd name="connsiteX1085" fmla="*/ 25882 w 2647519"/>
              <a:gd name="connsiteY1085" fmla="*/ 1122045 h 2612594"/>
              <a:gd name="connsiteX1086" fmla="*/ 23025 w 2647519"/>
              <a:gd name="connsiteY1086" fmla="*/ 1145857 h 2612594"/>
              <a:gd name="connsiteX1087" fmla="*/ 22072 w 2647519"/>
              <a:gd name="connsiteY1087" fmla="*/ 1160145 h 2612594"/>
              <a:gd name="connsiteX1088" fmla="*/ 20167 w 2647519"/>
              <a:gd name="connsiteY1088" fmla="*/ 1212532 h 2612594"/>
              <a:gd name="connsiteX1089" fmla="*/ 22072 w 2647519"/>
              <a:gd name="connsiteY1089" fmla="*/ 1246822 h 2612594"/>
              <a:gd name="connsiteX1090" fmla="*/ 17310 w 2647519"/>
              <a:gd name="connsiteY1090" fmla="*/ 1292542 h 2612594"/>
              <a:gd name="connsiteX1091" fmla="*/ 17310 w 2647519"/>
              <a:gd name="connsiteY1091" fmla="*/ 1351597 h 2612594"/>
              <a:gd name="connsiteX1092" fmla="*/ 23025 w 2647519"/>
              <a:gd name="connsiteY1092" fmla="*/ 1408747 h 2612594"/>
              <a:gd name="connsiteX1093" fmla="*/ 24930 w 2647519"/>
              <a:gd name="connsiteY1093" fmla="*/ 1408747 h 2612594"/>
              <a:gd name="connsiteX1094" fmla="*/ 37312 w 2647519"/>
              <a:gd name="connsiteY1094" fmla="*/ 1463040 h 2612594"/>
              <a:gd name="connsiteX1095" fmla="*/ 43980 w 2647519"/>
              <a:gd name="connsiteY1095" fmla="*/ 1507807 h 2612594"/>
              <a:gd name="connsiteX1096" fmla="*/ 58267 w 2647519"/>
              <a:gd name="connsiteY1096" fmla="*/ 1553527 h 2612594"/>
              <a:gd name="connsiteX1097" fmla="*/ 80770 w 2647519"/>
              <a:gd name="connsiteY1097" fmla="*/ 1651843 h 2612594"/>
              <a:gd name="connsiteX1098" fmla="*/ 82734 w 2647519"/>
              <a:gd name="connsiteY1098" fmla="*/ 1670685 h 2612594"/>
              <a:gd name="connsiteX1099" fmla="*/ 86843 w 2647519"/>
              <a:gd name="connsiteY1099" fmla="*/ 1670685 h 2612594"/>
              <a:gd name="connsiteX1100" fmla="*/ 107798 w 2647519"/>
              <a:gd name="connsiteY1100" fmla="*/ 1721167 h 2612594"/>
              <a:gd name="connsiteX1101" fmla="*/ 115418 w 2647519"/>
              <a:gd name="connsiteY1101" fmla="*/ 1746885 h 2612594"/>
              <a:gd name="connsiteX1102" fmla="*/ 101130 w 2647519"/>
              <a:gd name="connsiteY1102" fmla="*/ 1724977 h 2612594"/>
              <a:gd name="connsiteX1103" fmla="*/ 85890 w 2647519"/>
              <a:gd name="connsiteY1103" fmla="*/ 1690687 h 2612594"/>
              <a:gd name="connsiteX1104" fmla="*/ 84938 w 2647519"/>
              <a:gd name="connsiteY1104" fmla="*/ 1700212 h 2612594"/>
              <a:gd name="connsiteX1105" fmla="*/ 76651 w 2647519"/>
              <a:gd name="connsiteY1105" fmla="*/ 1674524 h 2612594"/>
              <a:gd name="connsiteX1106" fmla="*/ 70650 w 2647519"/>
              <a:gd name="connsiteY1106" fmla="*/ 1675447 h 2612594"/>
              <a:gd name="connsiteX1107" fmla="*/ 63982 w 2647519"/>
              <a:gd name="connsiteY1107" fmla="*/ 1653540 h 2612594"/>
              <a:gd name="connsiteX1108" fmla="*/ 41122 w 2647519"/>
              <a:gd name="connsiteY1108" fmla="*/ 1601152 h 2612594"/>
              <a:gd name="connsiteX1109" fmla="*/ 26835 w 2647519"/>
              <a:gd name="connsiteY1109" fmla="*/ 1554480 h 2612594"/>
              <a:gd name="connsiteX1110" fmla="*/ 25882 w 2647519"/>
              <a:gd name="connsiteY1110" fmla="*/ 1515427 h 2612594"/>
              <a:gd name="connsiteX1111" fmla="*/ 19215 w 2647519"/>
              <a:gd name="connsiteY1111" fmla="*/ 1469707 h 2612594"/>
              <a:gd name="connsiteX1112" fmla="*/ 14452 w 2647519"/>
              <a:gd name="connsiteY1112" fmla="*/ 1423987 h 2612594"/>
              <a:gd name="connsiteX1113" fmla="*/ 3975 w 2647519"/>
              <a:gd name="connsiteY1113" fmla="*/ 1390650 h 2612594"/>
              <a:gd name="connsiteX1114" fmla="*/ 10642 w 2647519"/>
              <a:gd name="connsiteY1114" fmla="*/ 1213485 h 2612594"/>
              <a:gd name="connsiteX1115" fmla="*/ 17310 w 2647519"/>
              <a:gd name="connsiteY1115" fmla="*/ 1167765 h 2612594"/>
              <a:gd name="connsiteX1116" fmla="*/ 11595 w 2647519"/>
              <a:gd name="connsiteY1116" fmla="*/ 1143000 h 2612594"/>
              <a:gd name="connsiteX1117" fmla="*/ 23025 w 2647519"/>
              <a:gd name="connsiteY1117" fmla="*/ 1074420 h 2612594"/>
              <a:gd name="connsiteX1118" fmla="*/ 25882 w 2647519"/>
              <a:gd name="connsiteY1118" fmla="*/ 1058227 h 2612594"/>
              <a:gd name="connsiteX1119" fmla="*/ 33502 w 2647519"/>
              <a:gd name="connsiteY1119" fmla="*/ 1002982 h 2612594"/>
              <a:gd name="connsiteX1120" fmla="*/ 53505 w 2647519"/>
              <a:gd name="connsiteY1120" fmla="*/ 962977 h 2612594"/>
              <a:gd name="connsiteX1121" fmla="*/ 48742 w 2647519"/>
              <a:gd name="connsiteY1121" fmla="*/ 1017270 h 2612594"/>
              <a:gd name="connsiteX1122" fmla="*/ 53503 w 2647519"/>
              <a:gd name="connsiteY1122" fmla="*/ 1007964 h 2612594"/>
              <a:gd name="connsiteX1123" fmla="*/ 56362 w 2647519"/>
              <a:gd name="connsiteY1123" fmla="*/ 985718 h 2612594"/>
              <a:gd name="connsiteX1124" fmla="*/ 57315 w 2647519"/>
              <a:gd name="connsiteY1124" fmla="*/ 961072 h 2612594"/>
              <a:gd name="connsiteX1125" fmla="*/ 65887 w 2647519"/>
              <a:gd name="connsiteY1125" fmla="*/ 929639 h 2612594"/>
              <a:gd name="connsiteX1126" fmla="*/ 79222 w 2647519"/>
              <a:gd name="connsiteY1126" fmla="*/ 882014 h 2612594"/>
              <a:gd name="connsiteX1127" fmla="*/ 95415 w 2647519"/>
              <a:gd name="connsiteY1127" fmla="*/ 833437 h 2612594"/>
              <a:gd name="connsiteX1128" fmla="*/ 96628 w 2647519"/>
              <a:gd name="connsiteY1128" fmla="*/ 832072 h 2612594"/>
              <a:gd name="connsiteX1129" fmla="*/ 103988 w 2647519"/>
              <a:gd name="connsiteY1129" fmla="*/ 793432 h 2612594"/>
              <a:gd name="connsiteX1130" fmla="*/ 114465 w 2647519"/>
              <a:gd name="connsiteY1130" fmla="*/ 765809 h 2612594"/>
              <a:gd name="connsiteX1131" fmla="*/ 126848 w 2647519"/>
              <a:gd name="connsiteY1131" fmla="*/ 742949 h 2612594"/>
              <a:gd name="connsiteX1132" fmla="*/ 151613 w 2647519"/>
              <a:gd name="connsiteY1132" fmla="*/ 695324 h 2612594"/>
              <a:gd name="connsiteX1133" fmla="*/ 171615 w 2647519"/>
              <a:gd name="connsiteY1133" fmla="*/ 652462 h 2612594"/>
              <a:gd name="connsiteX1134" fmla="*/ 200190 w 2647519"/>
              <a:gd name="connsiteY1134" fmla="*/ 597217 h 2612594"/>
              <a:gd name="connsiteX1135" fmla="*/ 221145 w 2647519"/>
              <a:gd name="connsiteY1135" fmla="*/ 573404 h 2612594"/>
              <a:gd name="connsiteX1136" fmla="*/ 238290 w 2647519"/>
              <a:gd name="connsiteY1136" fmla="*/ 540067 h 2612594"/>
              <a:gd name="connsiteX1137" fmla="*/ 252578 w 2647519"/>
              <a:gd name="connsiteY1137" fmla="*/ 519112 h 2612594"/>
              <a:gd name="connsiteX1138" fmla="*/ 267818 w 2647519"/>
              <a:gd name="connsiteY1138" fmla="*/ 511492 h 2612594"/>
              <a:gd name="connsiteX1139" fmla="*/ 271628 w 2647519"/>
              <a:gd name="connsiteY1139" fmla="*/ 505777 h 2612594"/>
              <a:gd name="connsiteX1140" fmla="*/ 286868 w 2647519"/>
              <a:gd name="connsiteY1140" fmla="*/ 475297 h 2612594"/>
              <a:gd name="connsiteX1141" fmla="*/ 316395 w 2647519"/>
              <a:gd name="connsiteY1141" fmla="*/ 441007 h 2612594"/>
              <a:gd name="connsiteX1142" fmla="*/ 317199 w 2647519"/>
              <a:gd name="connsiteY1142" fmla="*/ 455339 h 2612594"/>
              <a:gd name="connsiteX1143" fmla="*/ 315045 w 2647519"/>
              <a:gd name="connsiteY1143" fmla="*/ 461363 h 2612594"/>
              <a:gd name="connsiteX1144" fmla="*/ 345922 w 2647519"/>
              <a:gd name="connsiteY1144" fmla="*/ 429577 h 2612594"/>
              <a:gd name="connsiteX1145" fmla="*/ 361162 w 2647519"/>
              <a:gd name="connsiteY1145" fmla="*/ 409575 h 2612594"/>
              <a:gd name="connsiteX1146" fmla="*/ 381165 w 2647519"/>
              <a:gd name="connsiteY1146" fmla="*/ 390525 h 2612594"/>
              <a:gd name="connsiteX1147" fmla="*/ 382888 w 2647519"/>
              <a:gd name="connsiteY1147" fmla="*/ 392440 h 2612594"/>
              <a:gd name="connsiteX1148" fmla="*/ 382118 w 2647519"/>
              <a:gd name="connsiteY1148" fmla="*/ 391477 h 2612594"/>
              <a:gd name="connsiteX1149" fmla="*/ 406883 w 2647519"/>
              <a:gd name="connsiteY1149" fmla="*/ 366712 h 2612594"/>
              <a:gd name="connsiteX1150" fmla="*/ 431648 w 2647519"/>
              <a:gd name="connsiteY1150" fmla="*/ 343852 h 2612594"/>
              <a:gd name="connsiteX1151" fmla="*/ 458318 w 2647519"/>
              <a:gd name="connsiteY1151" fmla="*/ 315277 h 2612594"/>
              <a:gd name="connsiteX1152" fmla="*/ 495465 w 2647519"/>
              <a:gd name="connsiteY1152" fmla="*/ 287654 h 2612594"/>
              <a:gd name="connsiteX1153" fmla="*/ 535470 w 2647519"/>
              <a:gd name="connsiteY1153" fmla="*/ 258127 h 2612594"/>
              <a:gd name="connsiteX1154" fmla="*/ 559389 w 2647519"/>
              <a:gd name="connsiteY1154" fmla="*/ 241440 h 2612594"/>
              <a:gd name="connsiteX1155" fmla="*/ 575475 w 2647519"/>
              <a:gd name="connsiteY1155" fmla="*/ 226694 h 2612594"/>
              <a:gd name="connsiteX1156" fmla="*/ 604050 w 2647519"/>
              <a:gd name="connsiteY1156" fmla="*/ 209549 h 2612594"/>
              <a:gd name="connsiteX1157" fmla="*/ 634530 w 2647519"/>
              <a:gd name="connsiteY1157" fmla="*/ 193357 h 2612594"/>
              <a:gd name="connsiteX1158" fmla="*/ 638565 w 2647519"/>
              <a:gd name="connsiteY1158" fmla="*/ 191282 h 2612594"/>
              <a:gd name="connsiteX1159" fmla="*/ 648937 w 2647519"/>
              <a:gd name="connsiteY1159" fmla="*/ 181094 h 2612594"/>
              <a:gd name="connsiteX1160" fmla="*/ 665963 w 2647519"/>
              <a:gd name="connsiteY1160" fmla="*/ 168592 h 2612594"/>
              <a:gd name="connsiteX1161" fmla="*/ 684656 w 2647519"/>
              <a:gd name="connsiteY1161" fmla="*/ 159067 h 2612594"/>
              <a:gd name="connsiteX1162" fmla="*/ 697880 w 2647519"/>
              <a:gd name="connsiteY1162" fmla="*/ 156023 h 2612594"/>
              <a:gd name="connsiteX1163" fmla="*/ 700252 w 2647519"/>
              <a:gd name="connsiteY1163" fmla="*/ 154304 h 2612594"/>
              <a:gd name="connsiteX1164" fmla="*/ 959332 w 2647519"/>
              <a:gd name="connsiteY1164" fmla="*/ 49529 h 2612594"/>
              <a:gd name="connsiteX1165" fmla="*/ 968944 w 2647519"/>
              <a:gd name="connsiteY1165" fmla="*/ 47439 h 2612594"/>
              <a:gd name="connsiteX1166" fmla="*/ 995527 w 2647519"/>
              <a:gd name="connsiteY1166" fmla="*/ 38099 h 2612594"/>
              <a:gd name="connsiteX1167" fmla="*/ 1013863 w 2647519"/>
              <a:gd name="connsiteY1167" fmla="*/ 34408 h 2612594"/>
              <a:gd name="connsiteX1168" fmla="*/ 1023424 w 2647519"/>
              <a:gd name="connsiteY1168" fmla="*/ 34327 h 2612594"/>
              <a:gd name="connsiteX1169" fmla="*/ 1026960 w 2647519"/>
              <a:gd name="connsiteY1169" fmla="*/ 33337 h 2612594"/>
              <a:gd name="connsiteX1170" fmla="*/ 1244130 w 2647519"/>
              <a:gd name="connsiteY1170" fmla="*/ 4762 h 2612594"/>
              <a:gd name="connsiteX1171" fmla="*/ 1305804 w 2647519"/>
              <a:gd name="connsiteY1171" fmla="*/ 4524 h 2612594"/>
              <a:gd name="connsiteX1172" fmla="*/ 1371765 w 2647519"/>
              <a:gd name="connsiteY1172" fmla="*/ 5714 h 2612594"/>
              <a:gd name="connsiteX1173" fmla="*/ 1372993 w 2647519"/>
              <a:gd name="connsiteY1173" fmla="*/ 6635 h 2612594"/>
              <a:gd name="connsiteX1174" fmla="*/ 1405103 w 2647519"/>
              <a:gd name="connsiteY1174" fmla="*/ 2857 h 2612594"/>
              <a:gd name="connsiteX1175" fmla="*/ 1434630 w 2647519"/>
              <a:gd name="connsiteY1175" fmla="*/ 7619 h 2612594"/>
              <a:gd name="connsiteX1176" fmla="*/ 1464158 w 2647519"/>
              <a:gd name="connsiteY1176" fmla="*/ 13334 h 2612594"/>
              <a:gd name="connsiteX1177" fmla="*/ 1479392 w 2647519"/>
              <a:gd name="connsiteY1177" fmla="*/ 16797 h 2612594"/>
              <a:gd name="connsiteX1178" fmla="*/ 1463205 w 2647519"/>
              <a:gd name="connsiteY1178" fmla="*/ 12382 h 2612594"/>
              <a:gd name="connsiteX1179" fmla="*/ 1433677 w 2647519"/>
              <a:gd name="connsiteY1179" fmla="*/ 6667 h 2612594"/>
              <a:gd name="connsiteX1180" fmla="*/ 1404150 w 2647519"/>
              <a:gd name="connsiteY1180" fmla="*/ 1905 h 2612594"/>
              <a:gd name="connsiteX1181" fmla="*/ 1404150 w 2647519"/>
              <a:gd name="connsiteY1181"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3" y="2520821"/>
                </a:moveTo>
                <a:lnTo>
                  <a:pt x="1643881"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2"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1"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5"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2"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3"/>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5"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0" y="2265793"/>
                </a:lnTo>
                <a:close/>
                <a:moveTo>
                  <a:pt x="2099801" y="2237197"/>
                </a:moveTo>
                <a:lnTo>
                  <a:pt x="2099475" y="2237422"/>
                </a:lnTo>
                <a:lnTo>
                  <a:pt x="2099475" y="2237694"/>
                </a:lnTo>
                <a:lnTo>
                  <a:pt x="2100989" y="2237910"/>
                </a:lnTo>
                <a:lnTo>
                  <a:pt x="2101380" y="2237422"/>
                </a:lnTo>
                <a:close/>
                <a:moveTo>
                  <a:pt x="2120379" y="2222979"/>
                </a:moveTo>
                <a:lnTo>
                  <a:pt x="2114756" y="2226864"/>
                </a:lnTo>
                <a:lnTo>
                  <a:pt x="2113762" y="2227897"/>
                </a:lnTo>
                <a:lnTo>
                  <a:pt x="2117618" y="2225429"/>
                </a:lnTo>
                <a:close/>
                <a:moveTo>
                  <a:pt x="382287" y="2175002"/>
                </a:moveTo>
                <a:lnTo>
                  <a:pt x="418259" y="2217355"/>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5"/>
                </a:lnTo>
                <a:lnTo>
                  <a:pt x="2171865" y="2197417"/>
                </a:lnTo>
                <a:cubicBezTo>
                  <a:pt x="2175675" y="2192655"/>
                  <a:pt x="2179485" y="2187892"/>
                  <a:pt x="2187105" y="2180272"/>
                </a:cubicBezTo>
                <a:cubicBezTo>
                  <a:pt x="2188296" y="2177177"/>
                  <a:pt x="2188474" y="2175510"/>
                  <a:pt x="2187820" y="2174974"/>
                </a:cubicBezTo>
                <a:close/>
                <a:moveTo>
                  <a:pt x="475386" y="2153526"/>
                </a:moveTo>
                <a:lnTo>
                  <a:pt x="477272" y="2155821"/>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3"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1" y="2051897"/>
                </a:lnTo>
                <a:lnTo>
                  <a:pt x="2291271"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498930" y="1857612"/>
                </a:moveTo>
                <a:cubicBezTo>
                  <a:pt x="2494525" y="1865709"/>
                  <a:pt x="2490953" y="1872615"/>
                  <a:pt x="2490953" y="1875472"/>
                </a:cubicBezTo>
                <a:cubicBezTo>
                  <a:pt x="2486190" y="1885949"/>
                  <a:pt x="2480475" y="1898332"/>
                  <a:pt x="2473808" y="1909762"/>
                </a:cubicBezTo>
                <a:cubicBezTo>
                  <a:pt x="2480475" y="1897379"/>
                  <a:pt x="2486190" y="1885949"/>
                  <a:pt x="2490953" y="1875472"/>
                </a:cubicBezTo>
                <a:cubicBezTo>
                  <a:pt x="2490953" y="1872615"/>
                  <a:pt x="2494525" y="1865709"/>
                  <a:pt x="2498930" y="1857612"/>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0" y="1790989"/>
                  <a:pt x="2407787" y="1830865"/>
                  <a:pt x="2386218" y="1869449"/>
                </a:cubicBezTo>
                <a:lnTo>
                  <a:pt x="2377659"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4"/>
                </a:lnTo>
                <a:lnTo>
                  <a:pt x="2141045" y="2177871"/>
                </a:lnTo>
                <a:lnTo>
                  <a:pt x="2125512" y="2190534"/>
                </a:lnTo>
                <a:lnTo>
                  <a:pt x="2112810" y="2205037"/>
                </a:lnTo>
                <a:cubicBezTo>
                  <a:pt x="2097570" y="2217420"/>
                  <a:pt x="2082330" y="2228850"/>
                  <a:pt x="2066137" y="2240280"/>
                </a:cubicBezTo>
                <a:lnTo>
                  <a:pt x="2058824" y="2244899"/>
                </a:lnTo>
                <a:lnTo>
                  <a:pt x="2038960" y="2261093"/>
                </a:lnTo>
                <a:lnTo>
                  <a:pt x="2036091" y="2262956"/>
                </a:lnTo>
                <a:lnTo>
                  <a:pt x="2031847" y="2266950"/>
                </a:lnTo>
                <a:cubicBezTo>
                  <a:pt x="2019465" y="2275522"/>
                  <a:pt x="2007082" y="2284095"/>
                  <a:pt x="1994700" y="2291715"/>
                </a:cubicBezTo>
                <a:cubicBezTo>
                  <a:pt x="1982317" y="2299335"/>
                  <a:pt x="1969935" y="2306955"/>
                  <a:pt x="1957552" y="2314575"/>
                </a:cubicBezTo>
                <a:lnTo>
                  <a:pt x="1953301" y="2316730"/>
                </a:lnTo>
                <a:lnTo>
                  <a:pt x="1928148" y="2333067"/>
                </a:lnTo>
                <a:lnTo>
                  <a:pt x="1920350" y="2337000"/>
                </a:lnTo>
                <a:lnTo>
                  <a:pt x="1912785" y="2342197"/>
                </a:lnTo>
                <a:cubicBezTo>
                  <a:pt x="1905165" y="2346960"/>
                  <a:pt x="1896592" y="2351722"/>
                  <a:pt x="1887067" y="2356485"/>
                </a:cubicBezTo>
                <a:lnTo>
                  <a:pt x="1863039" y="2365908"/>
                </a:lnTo>
                <a:lnTo>
                  <a:pt x="1809482" y="2392922"/>
                </a:lnTo>
                <a:cubicBezTo>
                  <a:pt x="1768715" y="2410757"/>
                  <a:pt x="1726784"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09"/>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2" y="1686218"/>
                </a:lnTo>
                <a:lnTo>
                  <a:pt x="2513217"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0" y="1451152"/>
                </a:lnTo>
                <a:lnTo>
                  <a:pt x="2586541" y="1451152"/>
                </a:lnTo>
                <a:lnTo>
                  <a:pt x="2597633" y="1404938"/>
                </a:lnTo>
                <a:close/>
                <a:moveTo>
                  <a:pt x="2606205" y="1395412"/>
                </a:moveTo>
                <a:cubicBezTo>
                  <a:pt x="2604300" y="1399222"/>
                  <a:pt x="2602395" y="1402080"/>
                  <a:pt x="2600490" y="1407795"/>
                </a:cubicBezTo>
                <a:lnTo>
                  <a:pt x="2600490" y="1407795"/>
                </a:lnTo>
                <a:lnTo>
                  <a:pt x="2599180"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5" y="1369208"/>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6"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1"/>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1" y="383323"/>
                </a:lnTo>
                <a:lnTo>
                  <a:pt x="456650" y="391477"/>
                </a:lnTo>
                <a:lnTo>
                  <a:pt x="454683" y="394339"/>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82" y="590597"/>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3" y="394339"/>
                </a:lnTo>
                <a:lnTo>
                  <a:pt x="464431" y="383323"/>
                </a:lnTo>
                <a:close/>
                <a:moveTo>
                  <a:pt x="489348" y="316869"/>
                </a:moveTo>
                <a:cubicBezTo>
                  <a:pt x="487763" y="316669"/>
                  <a:pt x="484470" y="318175"/>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49"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3" y="364272"/>
                  <a:pt x="504752" y="361295"/>
                </a:cubicBezTo>
                <a:lnTo>
                  <a:pt x="512656"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7"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7"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2"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4"/>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6"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2" y="255841"/>
                </a:lnTo>
                <a:lnTo>
                  <a:pt x="2002949" y="264417"/>
                </a:lnTo>
                <a:cubicBezTo>
                  <a:pt x="2327258" y="483516"/>
                  <a:pt x="2540483" y="854556"/>
                  <a:pt x="2540483" y="1275397"/>
                </a:cubicBezTo>
                <a:lnTo>
                  <a:pt x="2540080"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8"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lnTo>
                  <a:pt x="2514765" y="1824990"/>
                </a:ln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5" y="2151085"/>
                </a:lnTo>
                <a:lnTo>
                  <a:pt x="2327122" y="2136457"/>
                </a:lnTo>
                <a:cubicBezTo>
                  <a:pt x="2341410" y="2120264"/>
                  <a:pt x="2372842" y="2075497"/>
                  <a:pt x="2378557" y="2080259"/>
                </a:cubicBezTo>
                <a:cubicBezTo>
                  <a:pt x="2375700" y="2100262"/>
                  <a:pt x="2348077" y="2125979"/>
                  <a:pt x="2339505" y="2139314"/>
                </a:cubicBezTo>
                <a:cubicBezTo>
                  <a:pt x="2331885" y="2148363"/>
                  <a:pt x="2325455" y="2155031"/>
                  <a:pt x="2319383" y="2160388"/>
                </a:cubicBezTo>
                <a:lnTo>
                  <a:pt x="2303229"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4" y="2275215"/>
                </a:lnTo>
                <a:lnTo>
                  <a:pt x="2181390" y="2295524"/>
                </a:lnTo>
                <a:cubicBezTo>
                  <a:pt x="2169960" y="2306002"/>
                  <a:pt x="2156625" y="2314574"/>
                  <a:pt x="2143290" y="2324099"/>
                </a:cubicBezTo>
                <a:lnTo>
                  <a:pt x="2107680"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3"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59" y="2417870"/>
                </a:lnTo>
                <a:lnTo>
                  <a:pt x="1997978" y="2418994"/>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79"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5" y="1850938"/>
                </a:lnTo>
                <a:lnTo>
                  <a:pt x="237654" y="1833304"/>
                </a:lnTo>
                <a:lnTo>
                  <a:pt x="228808" y="1817251"/>
                </a:lnTo>
                <a:lnTo>
                  <a:pt x="214410" y="1784873"/>
                </a:lnTo>
                <a:lnTo>
                  <a:pt x="197332" y="1756409"/>
                </a:lnTo>
                <a:cubicBezTo>
                  <a:pt x="190665" y="1737359"/>
                  <a:pt x="183045" y="1718309"/>
                  <a:pt x="176377" y="1699259"/>
                </a:cubicBezTo>
                <a:lnTo>
                  <a:pt x="158426" y="1640679"/>
                </a:lnTo>
                <a:lnTo>
                  <a:pt x="152529" y="1623596"/>
                </a:lnTo>
                <a:cubicBezTo>
                  <a:pt x="142540" y="1590017"/>
                  <a:pt x="133958"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7"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1"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8"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4"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solidFill>
            <a:schemeClr val="accent3"/>
          </a:solidFill>
          <a:ln w="9525" cap="flat">
            <a:noFill/>
            <a:prstDash val="solid"/>
            <a:miter/>
          </a:ln>
        </p:spPr>
        <p:txBody>
          <a:bodyPr rtlCol="0" anchor="ctr"/>
          <a:lstStyle/>
          <a:p>
            <a:endParaRPr lang="en-ZA" dirty="0"/>
          </a:p>
        </p:txBody>
      </p:sp>
      <p:sp>
        <p:nvSpPr>
          <p:cNvPr id="30" name="Freeform: Shape 29">
            <a:extLst>
              <a:ext uri="{FF2B5EF4-FFF2-40B4-BE49-F238E27FC236}">
                <a16:creationId xmlns:a16="http://schemas.microsoft.com/office/drawing/2014/main" id="{E8804C91-5A62-45D4-8E78-D339079F58C7}"/>
              </a:ext>
            </a:extLst>
          </p:cNvPr>
          <p:cNvSpPr>
            <a:spLocks/>
          </p:cNvSpPr>
          <p:nvPr userDrawn="1"/>
        </p:nvSpPr>
        <p:spPr>
          <a:xfrm>
            <a:off x="2562659" y="2429248"/>
            <a:ext cx="1545336" cy="1527048"/>
          </a:xfrm>
          <a:custGeom>
            <a:avLst/>
            <a:gdLst>
              <a:gd name="connsiteX0" fmla="*/ 741998 w 2517880"/>
              <a:gd name="connsiteY0" fmla="*/ 2445067 h 2514600"/>
              <a:gd name="connsiteX1" fmla="*/ 786765 w 2517880"/>
              <a:gd name="connsiteY1" fmla="*/ 2462212 h 2514600"/>
              <a:gd name="connsiteX2" fmla="*/ 846773 w 2517880"/>
              <a:gd name="connsiteY2" fmla="*/ 2486977 h 2514600"/>
              <a:gd name="connsiteX3" fmla="*/ 818198 w 2517880"/>
              <a:gd name="connsiteY3" fmla="*/ 2482214 h 2514600"/>
              <a:gd name="connsiteX4" fmla="*/ 786765 w 2517880"/>
              <a:gd name="connsiteY4" fmla="*/ 2468879 h 2514600"/>
              <a:gd name="connsiteX5" fmla="*/ 741998 w 2517880"/>
              <a:gd name="connsiteY5" fmla="*/ 2445067 h 2514600"/>
              <a:gd name="connsiteX6" fmla="*/ 628649 w 2517880"/>
              <a:gd name="connsiteY6" fmla="*/ 2345888 h 2514600"/>
              <a:gd name="connsiteX7" fmla="*/ 639127 w 2517880"/>
              <a:gd name="connsiteY7" fmla="*/ 2351722 h 2514600"/>
              <a:gd name="connsiteX8" fmla="*/ 675322 w 2517880"/>
              <a:gd name="connsiteY8" fmla="*/ 2374582 h 2514600"/>
              <a:gd name="connsiteX9" fmla="*/ 698182 w 2517880"/>
              <a:gd name="connsiteY9" fmla="*/ 2394585 h 2514600"/>
              <a:gd name="connsiteX10" fmla="*/ 644842 w 2517880"/>
              <a:gd name="connsiteY10" fmla="*/ 2363152 h 2514600"/>
              <a:gd name="connsiteX11" fmla="*/ 626745 w 2517880"/>
              <a:gd name="connsiteY11" fmla="*/ 2347912 h 2514600"/>
              <a:gd name="connsiteX12" fmla="*/ 628649 w 2517880"/>
              <a:gd name="connsiteY12" fmla="*/ 2345888 h 2514600"/>
              <a:gd name="connsiteX13" fmla="*/ 541973 w 2517880"/>
              <a:gd name="connsiteY13" fmla="*/ 2310765 h 2514600"/>
              <a:gd name="connsiteX14" fmla="*/ 575310 w 2517880"/>
              <a:gd name="connsiteY14" fmla="*/ 2334577 h 2514600"/>
              <a:gd name="connsiteX15" fmla="*/ 609600 w 2517880"/>
              <a:gd name="connsiteY15" fmla="*/ 2356485 h 2514600"/>
              <a:gd name="connsiteX16" fmla="*/ 632460 w 2517880"/>
              <a:gd name="connsiteY16" fmla="*/ 2374582 h 2514600"/>
              <a:gd name="connsiteX17" fmla="*/ 605790 w 2517880"/>
              <a:gd name="connsiteY17" fmla="*/ 2363152 h 2514600"/>
              <a:gd name="connsiteX18" fmla="*/ 615315 w 2517880"/>
              <a:gd name="connsiteY18" fmla="*/ 2376487 h 2514600"/>
              <a:gd name="connsiteX19" fmla="*/ 584835 w 2517880"/>
              <a:gd name="connsiteY19" fmla="*/ 2357437 h 2514600"/>
              <a:gd name="connsiteX20" fmla="*/ 569595 w 2517880"/>
              <a:gd name="connsiteY20" fmla="*/ 2347912 h 2514600"/>
              <a:gd name="connsiteX21" fmla="*/ 554355 w 2517880"/>
              <a:gd name="connsiteY21" fmla="*/ 2338387 h 2514600"/>
              <a:gd name="connsiteX22" fmla="*/ 261809 w 2517880"/>
              <a:gd name="connsiteY22" fmla="*/ 2061771 h 2514600"/>
              <a:gd name="connsiteX23" fmla="*/ 277178 w 2517880"/>
              <a:gd name="connsiteY23" fmla="*/ 2083117 h 2514600"/>
              <a:gd name="connsiteX24" fmla="*/ 264200 w 2517880"/>
              <a:gd name="connsiteY24" fmla="*/ 2066984 h 2514600"/>
              <a:gd name="connsiteX25" fmla="*/ 218093 w 2517880"/>
              <a:gd name="connsiteY25" fmla="*/ 1904151 h 2514600"/>
              <a:gd name="connsiteX26" fmla="*/ 233363 w 2517880"/>
              <a:gd name="connsiteY26" fmla="*/ 1927859 h 2514600"/>
              <a:gd name="connsiteX27" fmla="*/ 259080 w 2517880"/>
              <a:gd name="connsiteY27" fmla="*/ 1972627 h 2514600"/>
              <a:gd name="connsiteX28" fmla="*/ 279083 w 2517880"/>
              <a:gd name="connsiteY28" fmla="*/ 2008822 h 2514600"/>
              <a:gd name="connsiteX29" fmla="*/ 260033 w 2517880"/>
              <a:gd name="connsiteY29" fmla="*/ 1985009 h 2514600"/>
              <a:gd name="connsiteX30" fmla="*/ 241935 w 2517880"/>
              <a:gd name="connsiteY30" fmla="*/ 1958339 h 2514600"/>
              <a:gd name="connsiteX31" fmla="*/ 225743 w 2517880"/>
              <a:gd name="connsiteY31" fmla="*/ 1931669 h 2514600"/>
              <a:gd name="connsiteX32" fmla="*/ 216218 w 2517880"/>
              <a:gd name="connsiteY32" fmla="*/ 1906904 h 2514600"/>
              <a:gd name="connsiteX33" fmla="*/ 218093 w 2517880"/>
              <a:gd name="connsiteY33" fmla="*/ 1904151 h 2514600"/>
              <a:gd name="connsiteX34" fmla="*/ 151448 w 2517880"/>
              <a:gd name="connsiteY34" fmla="*/ 1838325 h 2514600"/>
              <a:gd name="connsiteX35" fmla="*/ 181928 w 2517880"/>
              <a:gd name="connsiteY35" fmla="*/ 1897380 h 2514600"/>
              <a:gd name="connsiteX36" fmla="*/ 219075 w 2517880"/>
              <a:gd name="connsiteY36" fmla="*/ 1965960 h 2514600"/>
              <a:gd name="connsiteX37" fmla="*/ 236220 w 2517880"/>
              <a:gd name="connsiteY37" fmla="*/ 1997392 h 2514600"/>
              <a:gd name="connsiteX38" fmla="*/ 250508 w 2517880"/>
              <a:gd name="connsiteY38" fmla="*/ 2024062 h 2514600"/>
              <a:gd name="connsiteX39" fmla="*/ 260985 w 2517880"/>
              <a:gd name="connsiteY39" fmla="*/ 2053590 h 2514600"/>
              <a:gd name="connsiteX40" fmla="*/ 261224 w 2517880"/>
              <a:gd name="connsiteY40" fmla="*/ 2060496 h 2514600"/>
              <a:gd name="connsiteX41" fmla="*/ 261809 w 2517880"/>
              <a:gd name="connsiteY41" fmla="*/ 2061771 h 2514600"/>
              <a:gd name="connsiteX42" fmla="*/ 260033 w 2517880"/>
              <a:gd name="connsiteY42" fmla="*/ 2059305 h 2514600"/>
              <a:gd name="connsiteX43" fmla="*/ 240030 w 2517880"/>
              <a:gd name="connsiteY43" fmla="*/ 2027872 h 2514600"/>
              <a:gd name="connsiteX44" fmla="*/ 196215 w 2517880"/>
              <a:gd name="connsiteY44" fmla="*/ 1954530 h 2514600"/>
              <a:gd name="connsiteX45" fmla="*/ 177165 w 2517880"/>
              <a:gd name="connsiteY45" fmla="*/ 1917382 h 2514600"/>
              <a:gd name="connsiteX46" fmla="*/ 162878 w 2517880"/>
              <a:gd name="connsiteY46" fmla="*/ 1884045 h 2514600"/>
              <a:gd name="connsiteX47" fmla="*/ 151448 w 2517880"/>
              <a:gd name="connsiteY47" fmla="*/ 1838325 h 2514600"/>
              <a:gd name="connsiteX48" fmla="*/ 13335 w 2517880"/>
              <a:gd name="connsiteY48" fmla="*/ 1144905 h 2514600"/>
              <a:gd name="connsiteX49" fmla="*/ 9525 w 2517880"/>
              <a:gd name="connsiteY49" fmla="*/ 1261110 h 2514600"/>
              <a:gd name="connsiteX50" fmla="*/ 13335 w 2517880"/>
              <a:gd name="connsiteY50" fmla="*/ 1291590 h 2514600"/>
              <a:gd name="connsiteX51" fmla="*/ 18097 w 2517880"/>
              <a:gd name="connsiteY51" fmla="*/ 1313497 h 2514600"/>
              <a:gd name="connsiteX52" fmla="*/ 40957 w 2517880"/>
              <a:gd name="connsiteY52" fmla="*/ 1471612 h 2514600"/>
              <a:gd name="connsiteX53" fmla="*/ 34290 w 2517880"/>
              <a:gd name="connsiteY53" fmla="*/ 1474470 h 2514600"/>
              <a:gd name="connsiteX54" fmla="*/ 34290 w 2517880"/>
              <a:gd name="connsiteY54" fmla="*/ 1510665 h 2514600"/>
              <a:gd name="connsiteX55" fmla="*/ 52387 w 2517880"/>
              <a:gd name="connsiteY55" fmla="*/ 1622107 h 2514600"/>
              <a:gd name="connsiteX56" fmla="*/ 126682 w 2517880"/>
              <a:gd name="connsiteY56" fmla="*/ 1823085 h 2514600"/>
              <a:gd name="connsiteX57" fmla="*/ 95250 w 2517880"/>
              <a:gd name="connsiteY57" fmla="*/ 1786890 h 2514600"/>
              <a:gd name="connsiteX58" fmla="*/ 72390 w 2517880"/>
              <a:gd name="connsiteY58" fmla="*/ 1711642 h 2514600"/>
              <a:gd name="connsiteX59" fmla="*/ 60960 w 2517880"/>
              <a:gd name="connsiteY59" fmla="*/ 1672590 h 2514600"/>
              <a:gd name="connsiteX60" fmla="*/ 50482 w 2517880"/>
              <a:gd name="connsiteY60" fmla="*/ 1632585 h 2514600"/>
              <a:gd name="connsiteX61" fmla="*/ 44767 w 2517880"/>
              <a:gd name="connsiteY61" fmla="*/ 1612582 h 2514600"/>
              <a:gd name="connsiteX62" fmla="*/ 40005 w 2517880"/>
              <a:gd name="connsiteY62" fmla="*/ 1592580 h 2514600"/>
              <a:gd name="connsiteX63" fmla="*/ 29527 w 2517880"/>
              <a:gd name="connsiteY63" fmla="*/ 1551622 h 2514600"/>
              <a:gd name="connsiteX64" fmla="*/ 20955 w 2517880"/>
              <a:gd name="connsiteY64" fmla="*/ 1509712 h 2514600"/>
              <a:gd name="connsiteX65" fmla="*/ 17145 w 2517880"/>
              <a:gd name="connsiteY65" fmla="*/ 1488757 h 2514600"/>
              <a:gd name="connsiteX66" fmla="*/ 14287 w 2517880"/>
              <a:gd name="connsiteY66" fmla="*/ 1467802 h 2514600"/>
              <a:gd name="connsiteX67" fmla="*/ 7620 w 2517880"/>
              <a:gd name="connsiteY67" fmla="*/ 1425892 h 2514600"/>
              <a:gd name="connsiteX68" fmla="*/ 3810 w 2517880"/>
              <a:gd name="connsiteY68" fmla="*/ 1383982 h 2514600"/>
              <a:gd name="connsiteX69" fmla="*/ 1905 w 2517880"/>
              <a:gd name="connsiteY69" fmla="*/ 1363027 h 2514600"/>
              <a:gd name="connsiteX70" fmla="*/ 952 w 2517880"/>
              <a:gd name="connsiteY70" fmla="*/ 1342072 h 2514600"/>
              <a:gd name="connsiteX71" fmla="*/ 0 w 2517880"/>
              <a:gd name="connsiteY71" fmla="*/ 1301115 h 2514600"/>
              <a:gd name="connsiteX72" fmla="*/ 952 w 2517880"/>
              <a:gd name="connsiteY72" fmla="*/ 1261110 h 2514600"/>
              <a:gd name="connsiteX73" fmla="*/ 3810 w 2517880"/>
              <a:gd name="connsiteY73" fmla="*/ 1222057 h 2514600"/>
              <a:gd name="connsiteX74" fmla="*/ 8572 w 2517880"/>
              <a:gd name="connsiteY74" fmla="*/ 1183957 h 2514600"/>
              <a:gd name="connsiteX75" fmla="*/ 11430 w 2517880"/>
              <a:gd name="connsiteY75" fmla="*/ 1165860 h 2514600"/>
              <a:gd name="connsiteX76" fmla="*/ 13335 w 2517880"/>
              <a:gd name="connsiteY76" fmla="*/ 1144905 h 2514600"/>
              <a:gd name="connsiteX77" fmla="*/ 902970 w 2517880"/>
              <a:gd name="connsiteY77" fmla="*/ 67627 h 2514600"/>
              <a:gd name="connsiteX78" fmla="*/ 878205 w 2517880"/>
              <a:gd name="connsiteY78" fmla="*/ 85724 h 2514600"/>
              <a:gd name="connsiteX79" fmla="*/ 829627 w 2517880"/>
              <a:gd name="connsiteY79" fmla="*/ 102869 h 2514600"/>
              <a:gd name="connsiteX80" fmla="*/ 780097 w 2517880"/>
              <a:gd name="connsiteY80" fmla="*/ 120967 h 2514600"/>
              <a:gd name="connsiteX81" fmla="*/ 735330 w 2517880"/>
              <a:gd name="connsiteY81" fmla="*/ 130492 h 2514600"/>
              <a:gd name="connsiteX82" fmla="*/ 721995 w 2517880"/>
              <a:gd name="connsiteY82" fmla="*/ 130492 h 2514600"/>
              <a:gd name="connsiteX83" fmla="*/ 780097 w 2517880"/>
              <a:gd name="connsiteY83" fmla="*/ 105727 h 2514600"/>
              <a:gd name="connsiteX84" fmla="*/ 818197 w 2517880"/>
              <a:gd name="connsiteY84" fmla="*/ 91439 h 2514600"/>
              <a:gd name="connsiteX85" fmla="*/ 837247 w 2517880"/>
              <a:gd name="connsiteY85" fmla="*/ 84772 h 2514600"/>
              <a:gd name="connsiteX86" fmla="*/ 855345 w 2517880"/>
              <a:gd name="connsiteY86" fmla="*/ 79057 h 2514600"/>
              <a:gd name="connsiteX87" fmla="*/ 902970 w 2517880"/>
              <a:gd name="connsiteY87" fmla="*/ 67627 h 2514600"/>
              <a:gd name="connsiteX88" fmla="*/ 1618298 w 2517880"/>
              <a:gd name="connsiteY88" fmla="*/ 56197 h 2514600"/>
              <a:gd name="connsiteX89" fmla="*/ 1667828 w 2517880"/>
              <a:gd name="connsiteY89" fmla="*/ 66674 h 2514600"/>
              <a:gd name="connsiteX90" fmla="*/ 1717358 w 2517880"/>
              <a:gd name="connsiteY90" fmla="*/ 80009 h 2514600"/>
              <a:gd name="connsiteX91" fmla="*/ 1737360 w 2517880"/>
              <a:gd name="connsiteY91" fmla="*/ 92392 h 2514600"/>
              <a:gd name="connsiteX92" fmla="*/ 1682115 w 2517880"/>
              <a:gd name="connsiteY92" fmla="*/ 77152 h 2514600"/>
              <a:gd name="connsiteX93" fmla="*/ 1618298 w 2517880"/>
              <a:gd name="connsiteY93" fmla="*/ 56197 h 2514600"/>
              <a:gd name="connsiteX94" fmla="*/ 1295400 w 2517880"/>
              <a:gd name="connsiteY94" fmla="*/ 31432 h 2514600"/>
              <a:gd name="connsiteX95" fmla="*/ 1349692 w 2517880"/>
              <a:gd name="connsiteY95" fmla="*/ 33337 h 2514600"/>
              <a:gd name="connsiteX96" fmla="*/ 1403985 w 2517880"/>
              <a:gd name="connsiteY96" fmla="*/ 37147 h 2514600"/>
              <a:gd name="connsiteX97" fmla="*/ 1489710 w 2517880"/>
              <a:gd name="connsiteY97" fmla="*/ 46672 h 2514600"/>
              <a:gd name="connsiteX98" fmla="*/ 1763077 w 2517880"/>
              <a:gd name="connsiteY98" fmla="*/ 123825 h 2514600"/>
              <a:gd name="connsiteX99" fmla="*/ 1980247 w 2517880"/>
              <a:gd name="connsiteY99" fmla="*/ 243840 h 2514600"/>
              <a:gd name="connsiteX100" fmla="*/ 2027872 w 2517880"/>
              <a:gd name="connsiteY100" fmla="*/ 275272 h 2514600"/>
              <a:gd name="connsiteX101" fmla="*/ 2069782 w 2517880"/>
              <a:gd name="connsiteY101" fmla="*/ 302895 h 2514600"/>
              <a:gd name="connsiteX102" fmla="*/ 2066925 w 2517880"/>
              <a:gd name="connsiteY102" fmla="*/ 291465 h 2514600"/>
              <a:gd name="connsiteX103" fmla="*/ 2170747 w 2517880"/>
              <a:gd name="connsiteY103" fmla="*/ 393382 h 2514600"/>
              <a:gd name="connsiteX104" fmla="*/ 2216467 w 2517880"/>
              <a:gd name="connsiteY104" fmla="*/ 442912 h 2514600"/>
              <a:gd name="connsiteX105" fmla="*/ 2265045 w 2517880"/>
              <a:gd name="connsiteY105" fmla="*/ 487680 h 2514600"/>
              <a:gd name="connsiteX106" fmla="*/ 2223135 w 2517880"/>
              <a:gd name="connsiteY106" fmla="*/ 435292 h 2514600"/>
              <a:gd name="connsiteX107" fmla="*/ 2195512 w 2517880"/>
              <a:gd name="connsiteY107" fmla="*/ 402907 h 2514600"/>
              <a:gd name="connsiteX108" fmla="*/ 2184082 w 2517880"/>
              <a:gd name="connsiteY108" fmla="*/ 389572 h 2514600"/>
              <a:gd name="connsiteX109" fmla="*/ 2172652 w 2517880"/>
              <a:gd name="connsiteY109" fmla="*/ 376237 h 2514600"/>
              <a:gd name="connsiteX110" fmla="*/ 2142172 w 2517880"/>
              <a:gd name="connsiteY110" fmla="*/ 343852 h 2514600"/>
              <a:gd name="connsiteX111" fmla="*/ 2323148 w 2517880"/>
              <a:gd name="connsiteY111" fmla="*/ 529590 h 2514600"/>
              <a:gd name="connsiteX112" fmla="*/ 2447925 w 2517880"/>
              <a:gd name="connsiteY112" fmla="*/ 744855 h 2514600"/>
              <a:gd name="connsiteX113" fmla="*/ 2461260 w 2517880"/>
              <a:gd name="connsiteY113" fmla="*/ 751522 h 2514600"/>
              <a:gd name="connsiteX114" fmla="*/ 2489835 w 2517880"/>
              <a:gd name="connsiteY114" fmla="*/ 850582 h 2514600"/>
              <a:gd name="connsiteX115" fmla="*/ 2507932 w 2517880"/>
              <a:gd name="connsiteY115" fmla="*/ 943927 h 2514600"/>
              <a:gd name="connsiteX116" fmla="*/ 2516505 w 2517880"/>
              <a:gd name="connsiteY116" fmla="*/ 1029652 h 2514600"/>
              <a:gd name="connsiteX117" fmla="*/ 2517457 w 2517880"/>
              <a:gd name="connsiteY117" fmla="*/ 1068705 h 2514600"/>
              <a:gd name="connsiteX118" fmla="*/ 2517457 w 2517880"/>
              <a:gd name="connsiteY118" fmla="*/ 1105852 h 2514600"/>
              <a:gd name="connsiteX119" fmla="*/ 2512695 w 2517880"/>
              <a:gd name="connsiteY119" fmla="*/ 1171575 h 2514600"/>
              <a:gd name="connsiteX120" fmla="*/ 2504123 w 2517880"/>
              <a:gd name="connsiteY120" fmla="*/ 1224915 h 2514600"/>
              <a:gd name="connsiteX121" fmla="*/ 2495340 w 2517880"/>
              <a:gd name="connsiteY121" fmla="*/ 1253522 h 2514600"/>
              <a:gd name="connsiteX122" fmla="*/ 2497455 w 2517880"/>
              <a:gd name="connsiteY122" fmla="*/ 1295400 h 2514600"/>
              <a:gd name="connsiteX123" fmla="*/ 2053779 w 2517880"/>
              <a:gd name="connsiteY123" fmla="*/ 2236194 h 2514600"/>
              <a:gd name="connsiteX124" fmla="*/ 2050729 w 2517880"/>
              <a:gd name="connsiteY124" fmla="*/ 2238475 h 2514600"/>
              <a:gd name="connsiteX125" fmla="*/ 2048828 w 2517880"/>
              <a:gd name="connsiteY125" fmla="*/ 2240280 h 2514600"/>
              <a:gd name="connsiteX126" fmla="*/ 1835468 w 2517880"/>
              <a:gd name="connsiteY126" fmla="*/ 2390775 h 2514600"/>
              <a:gd name="connsiteX127" fmla="*/ 1784152 w 2517880"/>
              <a:gd name="connsiteY127" fmla="*/ 2405658 h 2514600"/>
              <a:gd name="connsiteX128" fmla="*/ 1774926 w 2517880"/>
              <a:gd name="connsiteY128" fmla="*/ 2408142 h 2514600"/>
              <a:gd name="connsiteX129" fmla="*/ 1752823 w 2517880"/>
              <a:gd name="connsiteY129" fmla="*/ 2418789 h 2514600"/>
              <a:gd name="connsiteX130" fmla="*/ 1278255 w 2517880"/>
              <a:gd name="connsiteY130" fmla="*/ 2514600 h 2514600"/>
              <a:gd name="connsiteX131" fmla="*/ 915702 w 2517880"/>
              <a:gd name="connsiteY131" fmla="*/ 2459787 h 2514600"/>
              <a:gd name="connsiteX132" fmla="*/ 831186 w 2517880"/>
              <a:gd name="connsiteY132" fmla="*/ 2428854 h 2514600"/>
              <a:gd name="connsiteX133" fmla="*/ 821055 w 2517880"/>
              <a:gd name="connsiteY133" fmla="*/ 2426017 h 2514600"/>
              <a:gd name="connsiteX134" fmla="*/ 787718 w 2517880"/>
              <a:gd name="connsiteY134" fmla="*/ 2413635 h 2514600"/>
              <a:gd name="connsiteX135" fmla="*/ 647700 w 2517880"/>
              <a:gd name="connsiteY135" fmla="*/ 2347912 h 2514600"/>
              <a:gd name="connsiteX136" fmla="*/ 603885 w 2517880"/>
              <a:gd name="connsiteY136" fmla="*/ 2315527 h 2514600"/>
              <a:gd name="connsiteX137" fmla="*/ 552450 w 2517880"/>
              <a:gd name="connsiteY137" fmla="*/ 2278380 h 2514600"/>
              <a:gd name="connsiteX138" fmla="*/ 499110 w 2517880"/>
              <a:gd name="connsiteY138" fmla="*/ 2237422 h 2514600"/>
              <a:gd name="connsiteX139" fmla="*/ 451485 w 2517880"/>
              <a:gd name="connsiteY139" fmla="*/ 2196465 h 2514600"/>
              <a:gd name="connsiteX140" fmla="*/ 411480 w 2517880"/>
              <a:gd name="connsiteY140" fmla="*/ 2171700 h 2514600"/>
              <a:gd name="connsiteX141" fmla="*/ 461963 w 2517880"/>
              <a:gd name="connsiteY141" fmla="*/ 2219325 h 2514600"/>
              <a:gd name="connsiteX142" fmla="*/ 514350 w 2517880"/>
              <a:gd name="connsiteY142" fmla="*/ 2266950 h 2514600"/>
              <a:gd name="connsiteX143" fmla="*/ 485775 w 2517880"/>
              <a:gd name="connsiteY143" fmla="*/ 2251710 h 2514600"/>
              <a:gd name="connsiteX144" fmla="*/ 445770 w 2517880"/>
              <a:gd name="connsiteY144" fmla="*/ 2215515 h 2514600"/>
              <a:gd name="connsiteX145" fmla="*/ 401003 w 2517880"/>
              <a:gd name="connsiteY145" fmla="*/ 2167890 h 2514600"/>
              <a:gd name="connsiteX146" fmla="*/ 378143 w 2517880"/>
              <a:gd name="connsiteY146" fmla="*/ 2142172 h 2514600"/>
              <a:gd name="connsiteX147" fmla="*/ 355283 w 2517880"/>
              <a:gd name="connsiteY147" fmla="*/ 2116455 h 2514600"/>
              <a:gd name="connsiteX148" fmla="*/ 392430 w 2517880"/>
              <a:gd name="connsiteY148" fmla="*/ 2145030 h 2514600"/>
              <a:gd name="connsiteX149" fmla="*/ 319326 w 2517880"/>
              <a:gd name="connsiteY149" fmla="*/ 2055971 h 2514600"/>
              <a:gd name="connsiteX150" fmla="*/ 282887 w 2517880"/>
              <a:gd name="connsiteY150" fmla="*/ 1997944 h 2514600"/>
              <a:gd name="connsiteX151" fmla="*/ 267275 w 2517880"/>
              <a:gd name="connsiteY151" fmla="*/ 1977066 h 2514600"/>
              <a:gd name="connsiteX152" fmla="*/ 206206 w 2517880"/>
              <a:gd name="connsiteY152" fmla="*/ 1876543 h 2514600"/>
              <a:gd name="connsiteX153" fmla="*/ 160874 w 2517880"/>
              <a:gd name="connsiteY153" fmla="*/ 1782439 h 2514600"/>
              <a:gd name="connsiteX154" fmla="*/ 188595 w 2517880"/>
              <a:gd name="connsiteY154" fmla="*/ 1867852 h 2514600"/>
              <a:gd name="connsiteX155" fmla="*/ 94298 w 2517880"/>
              <a:gd name="connsiteY155" fmla="*/ 1623060 h 2514600"/>
              <a:gd name="connsiteX156" fmla="*/ 48578 w 2517880"/>
              <a:gd name="connsiteY156" fmla="*/ 1397317 h 2514600"/>
              <a:gd name="connsiteX157" fmla="*/ 57150 w 2517880"/>
              <a:gd name="connsiteY157" fmla="*/ 1489710 h 2514600"/>
              <a:gd name="connsiteX158" fmla="*/ 65723 w 2517880"/>
              <a:gd name="connsiteY158" fmla="*/ 1538287 h 2514600"/>
              <a:gd name="connsiteX159" fmla="*/ 76200 w 2517880"/>
              <a:gd name="connsiteY159" fmla="*/ 1584007 h 2514600"/>
              <a:gd name="connsiteX160" fmla="*/ 93345 w 2517880"/>
              <a:gd name="connsiteY160" fmla="*/ 1687830 h 2514600"/>
              <a:gd name="connsiteX161" fmla="*/ 80010 w 2517880"/>
              <a:gd name="connsiteY161" fmla="*/ 1665922 h 2514600"/>
              <a:gd name="connsiteX162" fmla="*/ 62865 w 2517880"/>
              <a:gd name="connsiteY162" fmla="*/ 1614487 h 2514600"/>
              <a:gd name="connsiteX163" fmla="*/ 48578 w 2517880"/>
              <a:gd name="connsiteY163" fmla="*/ 1551622 h 2514600"/>
              <a:gd name="connsiteX164" fmla="*/ 45720 w 2517880"/>
              <a:gd name="connsiteY164" fmla="*/ 1489710 h 2514600"/>
              <a:gd name="connsiteX165" fmla="*/ 35243 w 2517880"/>
              <a:gd name="connsiteY165" fmla="*/ 1299210 h 2514600"/>
              <a:gd name="connsiteX166" fmla="*/ 35243 w 2517880"/>
              <a:gd name="connsiteY166" fmla="*/ 1254442 h 2514600"/>
              <a:gd name="connsiteX167" fmla="*/ 35243 w 2517880"/>
              <a:gd name="connsiteY167" fmla="*/ 1232535 h 2514600"/>
              <a:gd name="connsiteX168" fmla="*/ 36195 w 2517880"/>
              <a:gd name="connsiteY168" fmla="*/ 1210627 h 2514600"/>
              <a:gd name="connsiteX169" fmla="*/ 38100 w 2517880"/>
              <a:gd name="connsiteY169" fmla="*/ 1166812 h 2514600"/>
              <a:gd name="connsiteX170" fmla="*/ 41910 w 2517880"/>
              <a:gd name="connsiteY170" fmla="*/ 1123950 h 2514600"/>
              <a:gd name="connsiteX171" fmla="*/ 43815 w 2517880"/>
              <a:gd name="connsiteY171" fmla="*/ 1102995 h 2514600"/>
              <a:gd name="connsiteX172" fmla="*/ 46673 w 2517880"/>
              <a:gd name="connsiteY172" fmla="*/ 1082040 h 2514600"/>
              <a:gd name="connsiteX173" fmla="*/ 53340 w 2517880"/>
              <a:gd name="connsiteY173" fmla="*/ 1040130 h 2514600"/>
              <a:gd name="connsiteX174" fmla="*/ 72390 w 2517880"/>
              <a:gd name="connsiteY174" fmla="*/ 957262 h 2514600"/>
              <a:gd name="connsiteX175" fmla="*/ 140018 w 2517880"/>
              <a:gd name="connsiteY175" fmla="*/ 799147 h 2514600"/>
              <a:gd name="connsiteX176" fmla="*/ 173355 w 2517880"/>
              <a:gd name="connsiteY176" fmla="*/ 780574 h 2514600"/>
              <a:gd name="connsiteX177" fmla="*/ 175420 w 2517880"/>
              <a:gd name="connsiteY177" fmla="*/ 778164 h 2514600"/>
              <a:gd name="connsiteX178" fmla="*/ 206206 w 2517880"/>
              <a:gd name="connsiteY178" fmla="*/ 714257 h 2514600"/>
              <a:gd name="connsiteX179" fmla="*/ 258734 w 2517880"/>
              <a:gd name="connsiteY179" fmla="*/ 634160 h 2514600"/>
              <a:gd name="connsiteX180" fmla="*/ 251460 w 2517880"/>
              <a:gd name="connsiteY180" fmla="*/ 641985 h 2514600"/>
              <a:gd name="connsiteX181" fmla="*/ 231457 w 2517880"/>
              <a:gd name="connsiteY181" fmla="*/ 658177 h 2514600"/>
              <a:gd name="connsiteX182" fmla="*/ 262890 w 2517880"/>
              <a:gd name="connsiteY182" fmla="*/ 597217 h 2514600"/>
              <a:gd name="connsiteX183" fmla="*/ 213360 w 2517880"/>
              <a:gd name="connsiteY183" fmla="*/ 670560 h 2514600"/>
              <a:gd name="connsiteX184" fmla="*/ 187642 w 2517880"/>
              <a:gd name="connsiteY184" fmla="*/ 706755 h 2514600"/>
              <a:gd name="connsiteX185" fmla="*/ 210502 w 2517880"/>
              <a:gd name="connsiteY185" fmla="*/ 647700 h 2514600"/>
              <a:gd name="connsiteX186" fmla="*/ 240030 w 2517880"/>
              <a:gd name="connsiteY186" fmla="*/ 597217 h 2514600"/>
              <a:gd name="connsiteX187" fmla="*/ 274320 w 2517880"/>
              <a:gd name="connsiteY187" fmla="*/ 546735 h 2514600"/>
              <a:gd name="connsiteX188" fmla="*/ 321945 w 2517880"/>
              <a:gd name="connsiteY188" fmla="*/ 480060 h 2514600"/>
              <a:gd name="connsiteX189" fmla="*/ 316230 w 2517880"/>
              <a:gd name="connsiteY189" fmla="*/ 480060 h 2514600"/>
              <a:gd name="connsiteX190" fmla="*/ 301942 w 2517880"/>
              <a:gd name="connsiteY190" fmla="*/ 491490 h 2514600"/>
              <a:gd name="connsiteX191" fmla="*/ 280035 w 2517880"/>
              <a:gd name="connsiteY191" fmla="*/ 513397 h 2514600"/>
              <a:gd name="connsiteX192" fmla="*/ 172402 w 2517880"/>
              <a:gd name="connsiteY192" fmla="*/ 670560 h 2514600"/>
              <a:gd name="connsiteX193" fmla="*/ 151447 w 2517880"/>
              <a:gd name="connsiteY193" fmla="*/ 712470 h 2514600"/>
              <a:gd name="connsiteX194" fmla="*/ 132397 w 2517880"/>
              <a:gd name="connsiteY194" fmla="*/ 751522 h 2514600"/>
              <a:gd name="connsiteX195" fmla="*/ 100012 w 2517880"/>
              <a:gd name="connsiteY195" fmla="*/ 814387 h 2514600"/>
              <a:gd name="connsiteX196" fmla="*/ 92392 w 2517880"/>
              <a:gd name="connsiteY196" fmla="*/ 801052 h 2514600"/>
              <a:gd name="connsiteX197" fmla="*/ 103822 w 2517880"/>
              <a:gd name="connsiteY197" fmla="*/ 765810 h 2514600"/>
              <a:gd name="connsiteX198" fmla="*/ 123825 w 2517880"/>
              <a:gd name="connsiteY198" fmla="*/ 719137 h 2514600"/>
              <a:gd name="connsiteX199" fmla="*/ 180975 w 2517880"/>
              <a:gd name="connsiteY199" fmla="*/ 612457 h 2514600"/>
              <a:gd name="connsiteX200" fmla="*/ 213360 w 2517880"/>
              <a:gd name="connsiteY200" fmla="*/ 563880 h 2514600"/>
              <a:gd name="connsiteX201" fmla="*/ 241935 w 2517880"/>
              <a:gd name="connsiteY201" fmla="*/ 523875 h 2514600"/>
              <a:gd name="connsiteX202" fmla="*/ 273367 w 2517880"/>
              <a:gd name="connsiteY202" fmla="*/ 483870 h 2514600"/>
              <a:gd name="connsiteX203" fmla="*/ 293370 w 2517880"/>
              <a:gd name="connsiteY203" fmla="*/ 461010 h 2514600"/>
              <a:gd name="connsiteX204" fmla="*/ 313372 w 2517880"/>
              <a:gd name="connsiteY204" fmla="*/ 439102 h 2514600"/>
              <a:gd name="connsiteX205" fmla="*/ 347662 w 2517880"/>
              <a:gd name="connsiteY205" fmla="*/ 406717 h 2514600"/>
              <a:gd name="connsiteX206" fmla="*/ 360045 w 2517880"/>
              <a:gd name="connsiteY206" fmla="*/ 401955 h 2514600"/>
              <a:gd name="connsiteX207" fmla="*/ 500062 w 2517880"/>
              <a:gd name="connsiteY207" fmla="*/ 269557 h 2514600"/>
              <a:gd name="connsiteX208" fmla="*/ 537210 w 2517880"/>
              <a:gd name="connsiteY208" fmla="*/ 244792 h 2514600"/>
              <a:gd name="connsiteX209" fmla="*/ 575310 w 2517880"/>
              <a:gd name="connsiteY209" fmla="*/ 221932 h 2514600"/>
              <a:gd name="connsiteX210" fmla="*/ 613410 w 2517880"/>
              <a:gd name="connsiteY210" fmla="*/ 200977 h 2514600"/>
              <a:gd name="connsiteX211" fmla="*/ 652462 w 2517880"/>
              <a:gd name="connsiteY211" fmla="*/ 181927 h 2514600"/>
              <a:gd name="connsiteX212" fmla="*/ 671512 w 2517880"/>
              <a:gd name="connsiteY212" fmla="*/ 172402 h 2514600"/>
              <a:gd name="connsiteX213" fmla="*/ 691515 w 2517880"/>
              <a:gd name="connsiteY213" fmla="*/ 163830 h 2514600"/>
              <a:gd name="connsiteX214" fmla="*/ 730567 w 2517880"/>
              <a:gd name="connsiteY214" fmla="*/ 147637 h 2514600"/>
              <a:gd name="connsiteX215" fmla="*/ 810577 w 2517880"/>
              <a:gd name="connsiteY215" fmla="*/ 118110 h 2514600"/>
              <a:gd name="connsiteX216" fmla="*/ 979170 w 2517880"/>
              <a:gd name="connsiteY216" fmla="*/ 60960 h 2514600"/>
              <a:gd name="connsiteX217" fmla="*/ 1031557 w 2517880"/>
              <a:gd name="connsiteY217" fmla="*/ 54292 h 2514600"/>
              <a:gd name="connsiteX218" fmla="*/ 1074420 w 2517880"/>
              <a:gd name="connsiteY218" fmla="*/ 52387 h 2514600"/>
              <a:gd name="connsiteX219" fmla="*/ 1122045 w 2517880"/>
              <a:gd name="connsiteY219" fmla="*/ 50482 h 2514600"/>
              <a:gd name="connsiteX220" fmla="*/ 1189672 w 2517880"/>
              <a:gd name="connsiteY220" fmla="*/ 45720 h 2514600"/>
              <a:gd name="connsiteX221" fmla="*/ 1208722 w 2517880"/>
              <a:gd name="connsiteY221" fmla="*/ 35242 h 2514600"/>
              <a:gd name="connsiteX222" fmla="*/ 1246822 w 2517880"/>
              <a:gd name="connsiteY222" fmla="*/ 32385 h 2514600"/>
              <a:gd name="connsiteX223" fmla="*/ 1295400 w 2517880"/>
              <a:gd name="connsiteY223" fmla="*/ 31432 h 2514600"/>
              <a:gd name="connsiteX224" fmla="*/ 1276350 w 2517880"/>
              <a:gd name="connsiteY224" fmla="*/ 0 h 2514600"/>
              <a:gd name="connsiteX225" fmla="*/ 1536383 w 2517880"/>
              <a:gd name="connsiteY225" fmla="*/ 31432 h 2514600"/>
              <a:gd name="connsiteX226" fmla="*/ 1465898 w 2517880"/>
              <a:gd name="connsiteY226" fmla="*/ 27622 h 2514600"/>
              <a:gd name="connsiteX227" fmla="*/ 1380173 w 2517880"/>
              <a:gd name="connsiteY227" fmla="*/ 19050 h 2514600"/>
              <a:gd name="connsiteX228" fmla="*/ 1336358 w 2517880"/>
              <a:gd name="connsiteY228" fmla="*/ 18097 h 2514600"/>
              <a:gd name="connsiteX229" fmla="*/ 1292543 w 2517880"/>
              <a:gd name="connsiteY229" fmla="*/ 19050 h 2514600"/>
              <a:gd name="connsiteX230" fmla="*/ 1248728 w 2517880"/>
              <a:gd name="connsiteY230" fmla="*/ 20955 h 2514600"/>
              <a:gd name="connsiteX231" fmla="*/ 1204913 w 2517880"/>
              <a:gd name="connsiteY231" fmla="*/ 23812 h 2514600"/>
              <a:gd name="connsiteX232" fmla="*/ 1119188 w 2517880"/>
              <a:gd name="connsiteY232" fmla="*/ 32385 h 2514600"/>
              <a:gd name="connsiteX233" fmla="*/ 1086803 w 2517880"/>
              <a:gd name="connsiteY233" fmla="*/ 33337 h 2514600"/>
              <a:gd name="connsiteX234" fmla="*/ 1057275 w 2517880"/>
              <a:gd name="connsiteY234" fmla="*/ 36195 h 2514600"/>
              <a:gd name="connsiteX235" fmla="*/ 1009650 w 2517880"/>
              <a:gd name="connsiteY235" fmla="*/ 42862 h 2514600"/>
              <a:gd name="connsiteX236" fmla="*/ 997268 w 2517880"/>
              <a:gd name="connsiteY236" fmla="*/ 35242 h 2514600"/>
              <a:gd name="connsiteX237" fmla="*/ 1276350 w 2517880"/>
              <a:gd name="connsiteY237" fmla="*/ 0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Lst>
            <a:rect l="l" t="t" r="r" b="b"/>
            <a:pathLst>
              <a:path w="2517880" h="2514600">
                <a:moveTo>
                  <a:pt x="741998" y="2445067"/>
                </a:moveTo>
                <a:cubicBezTo>
                  <a:pt x="756285" y="2449829"/>
                  <a:pt x="770573" y="2454592"/>
                  <a:pt x="786765" y="2462212"/>
                </a:cubicBezTo>
                <a:cubicBezTo>
                  <a:pt x="803910" y="2467927"/>
                  <a:pt x="822008" y="2476499"/>
                  <a:pt x="846773" y="2486977"/>
                </a:cubicBezTo>
                <a:cubicBezTo>
                  <a:pt x="837248" y="2485072"/>
                  <a:pt x="827723" y="2483167"/>
                  <a:pt x="818198" y="2482214"/>
                </a:cubicBezTo>
                <a:cubicBezTo>
                  <a:pt x="808673" y="2479357"/>
                  <a:pt x="799148" y="2474594"/>
                  <a:pt x="786765" y="2468879"/>
                </a:cubicBezTo>
                <a:cubicBezTo>
                  <a:pt x="774383" y="2461259"/>
                  <a:pt x="760095" y="2452687"/>
                  <a:pt x="741998" y="2445067"/>
                </a:cubicBezTo>
                <a:close/>
                <a:moveTo>
                  <a:pt x="628649" y="2345888"/>
                </a:moveTo>
                <a:cubicBezTo>
                  <a:pt x="630554" y="2346484"/>
                  <a:pt x="633888" y="2348389"/>
                  <a:pt x="639127" y="2351722"/>
                </a:cubicBezTo>
                <a:cubicBezTo>
                  <a:pt x="661035" y="2362200"/>
                  <a:pt x="669607" y="2368867"/>
                  <a:pt x="675322" y="2374582"/>
                </a:cubicBezTo>
                <a:cubicBezTo>
                  <a:pt x="681990" y="2380297"/>
                  <a:pt x="684847" y="2386012"/>
                  <a:pt x="698182" y="2394585"/>
                </a:cubicBezTo>
                <a:cubicBezTo>
                  <a:pt x="688657" y="2392680"/>
                  <a:pt x="662940" y="2375535"/>
                  <a:pt x="644842" y="2363152"/>
                </a:cubicBezTo>
                <a:cubicBezTo>
                  <a:pt x="635317" y="2356485"/>
                  <a:pt x="628649" y="2350770"/>
                  <a:pt x="626745" y="2347912"/>
                </a:cubicBezTo>
                <a:cubicBezTo>
                  <a:pt x="626269" y="2346007"/>
                  <a:pt x="626745" y="2345293"/>
                  <a:pt x="628649" y="2345888"/>
                </a:cubicBezTo>
                <a:close/>
                <a:moveTo>
                  <a:pt x="541973" y="2310765"/>
                </a:moveTo>
                <a:lnTo>
                  <a:pt x="575310" y="2334577"/>
                </a:lnTo>
                <a:lnTo>
                  <a:pt x="609600" y="2356485"/>
                </a:lnTo>
                <a:cubicBezTo>
                  <a:pt x="630555" y="2371725"/>
                  <a:pt x="635318" y="2375535"/>
                  <a:pt x="632460" y="2374582"/>
                </a:cubicBezTo>
                <a:cubicBezTo>
                  <a:pt x="628650" y="2374582"/>
                  <a:pt x="617220" y="2368867"/>
                  <a:pt x="605790" y="2363152"/>
                </a:cubicBezTo>
                <a:cubicBezTo>
                  <a:pt x="583883" y="2352675"/>
                  <a:pt x="563880" y="2342197"/>
                  <a:pt x="615315" y="2376487"/>
                </a:cubicBezTo>
                <a:lnTo>
                  <a:pt x="584835" y="2357437"/>
                </a:lnTo>
                <a:lnTo>
                  <a:pt x="569595" y="2347912"/>
                </a:lnTo>
                <a:lnTo>
                  <a:pt x="554355" y="2338387"/>
                </a:lnTo>
                <a:close/>
                <a:moveTo>
                  <a:pt x="261809" y="2061771"/>
                </a:moveTo>
                <a:lnTo>
                  <a:pt x="277178" y="2083117"/>
                </a:lnTo>
                <a:cubicBezTo>
                  <a:pt x="270511" y="2075497"/>
                  <a:pt x="266522" y="2070437"/>
                  <a:pt x="264200" y="2066984"/>
                </a:cubicBezTo>
                <a:close/>
                <a:moveTo>
                  <a:pt x="218093" y="1904151"/>
                </a:moveTo>
                <a:cubicBezTo>
                  <a:pt x="221040" y="1904821"/>
                  <a:pt x="226933" y="1915000"/>
                  <a:pt x="233363" y="1927859"/>
                </a:cubicBezTo>
                <a:cubicBezTo>
                  <a:pt x="242888" y="1944052"/>
                  <a:pt x="253365" y="1964054"/>
                  <a:pt x="259080" y="1972627"/>
                </a:cubicBezTo>
                <a:cubicBezTo>
                  <a:pt x="264795" y="1985009"/>
                  <a:pt x="272415" y="1996439"/>
                  <a:pt x="279083" y="2008822"/>
                </a:cubicBezTo>
                <a:cubicBezTo>
                  <a:pt x="273368" y="2001202"/>
                  <a:pt x="266700" y="1992629"/>
                  <a:pt x="260033" y="1985009"/>
                </a:cubicBezTo>
                <a:cubicBezTo>
                  <a:pt x="253365" y="1976437"/>
                  <a:pt x="247650" y="1966912"/>
                  <a:pt x="241935" y="1958339"/>
                </a:cubicBezTo>
                <a:cubicBezTo>
                  <a:pt x="236220" y="1949767"/>
                  <a:pt x="230505" y="1940242"/>
                  <a:pt x="225743" y="1931669"/>
                </a:cubicBezTo>
                <a:cubicBezTo>
                  <a:pt x="222885" y="1923097"/>
                  <a:pt x="219075" y="1914524"/>
                  <a:pt x="216218" y="1906904"/>
                </a:cubicBezTo>
                <a:cubicBezTo>
                  <a:pt x="216456" y="1904761"/>
                  <a:pt x="217111" y="1903928"/>
                  <a:pt x="218093" y="1904151"/>
                </a:cubicBezTo>
                <a:close/>
                <a:moveTo>
                  <a:pt x="151448" y="1838325"/>
                </a:moveTo>
                <a:cubicBezTo>
                  <a:pt x="160020" y="1853565"/>
                  <a:pt x="170498" y="1874520"/>
                  <a:pt x="181928" y="1897380"/>
                </a:cubicBezTo>
                <a:cubicBezTo>
                  <a:pt x="194310" y="1919287"/>
                  <a:pt x="206693" y="1944052"/>
                  <a:pt x="219075" y="1965960"/>
                </a:cubicBezTo>
                <a:cubicBezTo>
                  <a:pt x="225743" y="1977390"/>
                  <a:pt x="231458" y="1987867"/>
                  <a:pt x="236220" y="1997392"/>
                </a:cubicBezTo>
                <a:cubicBezTo>
                  <a:pt x="241935" y="2006917"/>
                  <a:pt x="246698" y="2015490"/>
                  <a:pt x="250508" y="2024062"/>
                </a:cubicBezTo>
                <a:cubicBezTo>
                  <a:pt x="258128" y="2039302"/>
                  <a:pt x="262890" y="2050732"/>
                  <a:pt x="260985" y="2053590"/>
                </a:cubicBezTo>
                <a:cubicBezTo>
                  <a:pt x="263843" y="2058353"/>
                  <a:pt x="261223" y="2058114"/>
                  <a:pt x="261224" y="2060496"/>
                </a:cubicBezTo>
                <a:lnTo>
                  <a:pt x="261809" y="2061771"/>
                </a:lnTo>
                <a:lnTo>
                  <a:pt x="260033" y="2059305"/>
                </a:lnTo>
                <a:cubicBezTo>
                  <a:pt x="254318" y="2049780"/>
                  <a:pt x="246698" y="2039302"/>
                  <a:pt x="240030" y="2027872"/>
                </a:cubicBezTo>
                <a:cubicBezTo>
                  <a:pt x="224790" y="2005965"/>
                  <a:pt x="210503" y="1979295"/>
                  <a:pt x="196215" y="1954530"/>
                </a:cubicBezTo>
                <a:cubicBezTo>
                  <a:pt x="189548" y="1942147"/>
                  <a:pt x="182880" y="1928812"/>
                  <a:pt x="177165" y="1917382"/>
                </a:cubicBezTo>
                <a:cubicBezTo>
                  <a:pt x="171450" y="1905000"/>
                  <a:pt x="166688" y="1894522"/>
                  <a:pt x="162878" y="1884045"/>
                </a:cubicBezTo>
                <a:cubicBezTo>
                  <a:pt x="155258" y="1862137"/>
                  <a:pt x="150495" y="1845945"/>
                  <a:pt x="151448" y="1838325"/>
                </a:cubicBezTo>
                <a:close/>
                <a:moveTo>
                  <a:pt x="13335" y="1144905"/>
                </a:moveTo>
                <a:cubicBezTo>
                  <a:pt x="7620" y="1201102"/>
                  <a:pt x="7620" y="1236345"/>
                  <a:pt x="9525" y="1261110"/>
                </a:cubicBezTo>
                <a:cubicBezTo>
                  <a:pt x="10477" y="1273492"/>
                  <a:pt x="11430" y="1283017"/>
                  <a:pt x="13335" y="1291590"/>
                </a:cubicBezTo>
                <a:cubicBezTo>
                  <a:pt x="14287" y="1300162"/>
                  <a:pt x="17145" y="1306830"/>
                  <a:pt x="18097" y="1313497"/>
                </a:cubicBezTo>
                <a:cubicBezTo>
                  <a:pt x="25717" y="1340167"/>
                  <a:pt x="28575" y="1365885"/>
                  <a:pt x="40957" y="1471612"/>
                </a:cubicBezTo>
                <a:cubicBezTo>
                  <a:pt x="38100" y="1464945"/>
                  <a:pt x="35242" y="1466850"/>
                  <a:pt x="34290" y="1474470"/>
                </a:cubicBezTo>
                <a:cubicBezTo>
                  <a:pt x="32385" y="1482090"/>
                  <a:pt x="33337" y="1494472"/>
                  <a:pt x="34290" y="1510665"/>
                </a:cubicBezTo>
                <a:cubicBezTo>
                  <a:pt x="36195" y="1543050"/>
                  <a:pt x="43815" y="1586865"/>
                  <a:pt x="52387" y="1622107"/>
                </a:cubicBezTo>
                <a:cubicBezTo>
                  <a:pt x="75247" y="1687830"/>
                  <a:pt x="100965" y="1767840"/>
                  <a:pt x="126682" y="1823085"/>
                </a:cubicBezTo>
                <a:cubicBezTo>
                  <a:pt x="141922" y="1862137"/>
                  <a:pt x="128587" y="1862137"/>
                  <a:pt x="95250" y="1786890"/>
                </a:cubicBezTo>
                <a:cubicBezTo>
                  <a:pt x="88582" y="1762125"/>
                  <a:pt x="79057" y="1737360"/>
                  <a:pt x="72390" y="1711642"/>
                </a:cubicBezTo>
                <a:cubicBezTo>
                  <a:pt x="68580" y="1698307"/>
                  <a:pt x="64770" y="1685925"/>
                  <a:pt x="60960" y="1672590"/>
                </a:cubicBezTo>
                <a:cubicBezTo>
                  <a:pt x="57150" y="1659255"/>
                  <a:pt x="53340" y="1645920"/>
                  <a:pt x="50482" y="1632585"/>
                </a:cubicBezTo>
                <a:cubicBezTo>
                  <a:pt x="48577" y="1625917"/>
                  <a:pt x="46672" y="1619250"/>
                  <a:pt x="44767" y="1612582"/>
                </a:cubicBezTo>
                <a:cubicBezTo>
                  <a:pt x="42862" y="1605915"/>
                  <a:pt x="41910" y="1599247"/>
                  <a:pt x="40005" y="1592580"/>
                </a:cubicBezTo>
                <a:cubicBezTo>
                  <a:pt x="36195" y="1579245"/>
                  <a:pt x="33337" y="1564957"/>
                  <a:pt x="29527" y="1551622"/>
                </a:cubicBezTo>
                <a:cubicBezTo>
                  <a:pt x="26670" y="1537335"/>
                  <a:pt x="23812" y="1524000"/>
                  <a:pt x="20955" y="1509712"/>
                </a:cubicBezTo>
                <a:cubicBezTo>
                  <a:pt x="20002" y="1503045"/>
                  <a:pt x="18097" y="1495425"/>
                  <a:pt x="17145" y="1488757"/>
                </a:cubicBezTo>
                <a:lnTo>
                  <a:pt x="14287" y="1467802"/>
                </a:lnTo>
                <a:cubicBezTo>
                  <a:pt x="12382" y="1453515"/>
                  <a:pt x="10477" y="1439227"/>
                  <a:pt x="7620" y="1425892"/>
                </a:cubicBezTo>
                <a:cubicBezTo>
                  <a:pt x="6667" y="1411605"/>
                  <a:pt x="4762" y="1397317"/>
                  <a:pt x="3810" y="1383982"/>
                </a:cubicBezTo>
                <a:cubicBezTo>
                  <a:pt x="2857" y="1377315"/>
                  <a:pt x="2857" y="1369695"/>
                  <a:pt x="1905" y="1363027"/>
                </a:cubicBezTo>
                <a:cubicBezTo>
                  <a:pt x="1905" y="1356360"/>
                  <a:pt x="952" y="1348740"/>
                  <a:pt x="952" y="1342072"/>
                </a:cubicBezTo>
                <a:cubicBezTo>
                  <a:pt x="952" y="1327785"/>
                  <a:pt x="0" y="1314450"/>
                  <a:pt x="0" y="1301115"/>
                </a:cubicBezTo>
                <a:cubicBezTo>
                  <a:pt x="0" y="1287780"/>
                  <a:pt x="952" y="1274445"/>
                  <a:pt x="952" y="1261110"/>
                </a:cubicBezTo>
                <a:cubicBezTo>
                  <a:pt x="1905" y="1247775"/>
                  <a:pt x="1905" y="1234440"/>
                  <a:pt x="3810" y="1222057"/>
                </a:cubicBezTo>
                <a:cubicBezTo>
                  <a:pt x="5715" y="1208722"/>
                  <a:pt x="6667" y="1196340"/>
                  <a:pt x="8572" y="1183957"/>
                </a:cubicBezTo>
                <a:cubicBezTo>
                  <a:pt x="9525" y="1177290"/>
                  <a:pt x="10477" y="1171575"/>
                  <a:pt x="11430" y="1165860"/>
                </a:cubicBezTo>
                <a:cubicBezTo>
                  <a:pt x="10477" y="1156335"/>
                  <a:pt x="12382" y="1150620"/>
                  <a:pt x="13335" y="1144905"/>
                </a:cubicBezTo>
                <a:close/>
                <a:moveTo>
                  <a:pt x="902970" y="67627"/>
                </a:moveTo>
                <a:cubicBezTo>
                  <a:pt x="908685" y="69532"/>
                  <a:pt x="902017" y="73342"/>
                  <a:pt x="878205" y="85724"/>
                </a:cubicBezTo>
                <a:cubicBezTo>
                  <a:pt x="863917" y="91439"/>
                  <a:pt x="846772" y="96202"/>
                  <a:pt x="829627" y="102869"/>
                </a:cubicBezTo>
                <a:cubicBezTo>
                  <a:pt x="812482" y="109537"/>
                  <a:pt x="795337" y="115252"/>
                  <a:pt x="780097" y="120967"/>
                </a:cubicBezTo>
                <a:cubicBezTo>
                  <a:pt x="750570" y="132397"/>
                  <a:pt x="729615" y="138112"/>
                  <a:pt x="735330" y="130492"/>
                </a:cubicBezTo>
                <a:lnTo>
                  <a:pt x="721995" y="130492"/>
                </a:lnTo>
                <a:cubicBezTo>
                  <a:pt x="734377" y="125729"/>
                  <a:pt x="755332" y="115252"/>
                  <a:pt x="780097" y="105727"/>
                </a:cubicBezTo>
                <a:cubicBezTo>
                  <a:pt x="792480" y="100964"/>
                  <a:pt x="804862" y="96202"/>
                  <a:pt x="818197" y="91439"/>
                </a:cubicBezTo>
                <a:cubicBezTo>
                  <a:pt x="824865" y="89534"/>
                  <a:pt x="830580" y="86677"/>
                  <a:pt x="837247" y="84772"/>
                </a:cubicBezTo>
                <a:cubicBezTo>
                  <a:pt x="843915" y="82867"/>
                  <a:pt x="849630" y="80962"/>
                  <a:pt x="855345" y="79057"/>
                </a:cubicBezTo>
                <a:cubicBezTo>
                  <a:pt x="878205" y="72389"/>
                  <a:pt x="896302" y="67627"/>
                  <a:pt x="902970" y="67627"/>
                </a:cubicBezTo>
                <a:close/>
                <a:moveTo>
                  <a:pt x="1618298" y="56197"/>
                </a:moveTo>
                <a:cubicBezTo>
                  <a:pt x="1634490" y="60007"/>
                  <a:pt x="1651635" y="62864"/>
                  <a:pt x="1667828" y="66674"/>
                </a:cubicBezTo>
                <a:lnTo>
                  <a:pt x="1717358" y="80009"/>
                </a:lnTo>
                <a:cubicBezTo>
                  <a:pt x="1724025" y="83819"/>
                  <a:pt x="1730693" y="88582"/>
                  <a:pt x="1737360" y="92392"/>
                </a:cubicBezTo>
                <a:cubicBezTo>
                  <a:pt x="1723073" y="87629"/>
                  <a:pt x="1703070" y="83819"/>
                  <a:pt x="1682115" y="77152"/>
                </a:cubicBezTo>
                <a:cubicBezTo>
                  <a:pt x="1661160" y="70484"/>
                  <a:pt x="1638300" y="63817"/>
                  <a:pt x="1618298" y="56197"/>
                </a:cubicBezTo>
                <a:close/>
                <a:moveTo>
                  <a:pt x="1295400" y="31432"/>
                </a:moveTo>
                <a:cubicBezTo>
                  <a:pt x="1312545" y="32385"/>
                  <a:pt x="1331595" y="32385"/>
                  <a:pt x="1349692" y="33337"/>
                </a:cubicBezTo>
                <a:cubicBezTo>
                  <a:pt x="1368742" y="34290"/>
                  <a:pt x="1386840" y="36195"/>
                  <a:pt x="1403985" y="37147"/>
                </a:cubicBezTo>
                <a:cubicBezTo>
                  <a:pt x="1439227" y="40957"/>
                  <a:pt x="1469707" y="44767"/>
                  <a:pt x="1489710" y="46672"/>
                </a:cubicBezTo>
                <a:cubicBezTo>
                  <a:pt x="1580197" y="60960"/>
                  <a:pt x="1676400" y="87630"/>
                  <a:pt x="1763077" y="123825"/>
                </a:cubicBezTo>
                <a:cubicBezTo>
                  <a:pt x="1849755" y="160020"/>
                  <a:pt x="1925955" y="203835"/>
                  <a:pt x="1980247" y="243840"/>
                </a:cubicBezTo>
                <a:cubicBezTo>
                  <a:pt x="1995487" y="253365"/>
                  <a:pt x="2011680" y="264795"/>
                  <a:pt x="2027872" y="275272"/>
                </a:cubicBezTo>
                <a:cubicBezTo>
                  <a:pt x="2044065" y="285750"/>
                  <a:pt x="2058352" y="296227"/>
                  <a:pt x="2069782" y="302895"/>
                </a:cubicBezTo>
                <a:cubicBezTo>
                  <a:pt x="2091690" y="317182"/>
                  <a:pt x="2098357" y="319087"/>
                  <a:pt x="2066925" y="291465"/>
                </a:cubicBezTo>
                <a:cubicBezTo>
                  <a:pt x="2107882" y="322897"/>
                  <a:pt x="2140267" y="359092"/>
                  <a:pt x="2170747" y="393382"/>
                </a:cubicBezTo>
                <a:cubicBezTo>
                  <a:pt x="2185987" y="410527"/>
                  <a:pt x="2201228" y="427672"/>
                  <a:pt x="2216467" y="442912"/>
                </a:cubicBezTo>
                <a:cubicBezTo>
                  <a:pt x="2231707" y="459105"/>
                  <a:pt x="2247900" y="474345"/>
                  <a:pt x="2265045" y="487680"/>
                </a:cubicBezTo>
                <a:cubicBezTo>
                  <a:pt x="2247900" y="465772"/>
                  <a:pt x="2233612" y="448627"/>
                  <a:pt x="2223135" y="435292"/>
                </a:cubicBezTo>
                <a:cubicBezTo>
                  <a:pt x="2211705" y="421957"/>
                  <a:pt x="2203132" y="412432"/>
                  <a:pt x="2195512" y="402907"/>
                </a:cubicBezTo>
                <a:cubicBezTo>
                  <a:pt x="2191703" y="398145"/>
                  <a:pt x="2187892" y="394335"/>
                  <a:pt x="2184082" y="389572"/>
                </a:cubicBezTo>
                <a:cubicBezTo>
                  <a:pt x="2180273" y="384810"/>
                  <a:pt x="2176462" y="381000"/>
                  <a:pt x="2172652" y="376237"/>
                </a:cubicBezTo>
                <a:cubicBezTo>
                  <a:pt x="2165032" y="367665"/>
                  <a:pt x="2155507" y="357187"/>
                  <a:pt x="2142172" y="343852"/>
                </a:cubicBezTo>
                <a:cubicBezTo>
                  <a:pt x="2207895" y="390525"/>
                  <a:pt x="2270760" y="457200"/>
                  <a:pt x="2323148" y="529590"/>
                </a:cubicBezTo>
                <a:cubicBezTo>
                  <a:pt x="2375535" y="601980"/>
                  <a:pt x="2416492" y="679132"/>
                  <a:pt x="2447925" y="744855"/>
                </a:cubicBezTo>
                <a:cubicBezTo>
                  <a:pt x="2448877" y="743902"/>
                  <a:pt x="2451735" y="749617"/>
                  <a:pt x="2461260" y="751522"/>
                </a:cubicBezTo>
                <a:cubicBezTo>
                  <a:pt x="2472690" y="784860"/>
                  <a:pt x="2481263" y="818197"/>
                  <a:pt x="2489835" y="850582"/>
                </a:cubicBezTo>
                <a:cubicBezTo>
                  <a:pt x="2497455" y="882967"/>
                  <a:pt x="2504123" y="913447"/>
                  <a:pt x="2507932" y="943927"/>
                </a:cubicBezTo>
                <a:cubicBezTo>
                  <a:pt x="2512695" y="973455"/>
                  <a:pt x="2514600" y="1002982"/>
                  <a:pt x="2516505" y="1029652"/>
                </a:cubicBezTo>
                <a:cubicBezTo>
                  <a:pt x="2517457" y="1042987"/>
                  <a:pt x="2517457" y="1056322"/>
                  <a:pt x="2517457" y="1068705"/>
                </a:cubicBezTo>
                <a:cubicBezTo>
                  <a:pt x="2517457" y="1082040"/>
                  <a:pt x="2518410" y="1094422"/>
                  <a:pt x="2517457" y="1105852"/>
                </a:cubicBezTo>
                <a:cubicBezTo>
                  <a:pt x="2516505" y="1129665"/>
                  <a:pt x="2515552" y="1151572"/>
                  <a:pt x="2512695" y="1171575"/>
                </a:cubicBezTo>
                <a:cubicBezTo>
                  <a:pt x="2509838" y="1191577"/>
                  <a:pt x="2506980" y="1209675"/>
                  <a:pt x="2504123" y="1224915"/>
                </a:cubicBezTo>
                <a:lnTo>
                  <a:pt x="2495340" y="1253522"/>
                </a:lnTo>
                <a:lnTo>
                  <a:pt x="2497455" y="1295400"/>
                </a:lnTo>
                <a:cubicBezTo>
                  <a:pt x="2497455" y="1674157"/>
                  <a:pt x="2324743" y="2012575"/>
                  <a:pt x="2053779" y="2236194"/>
                </a:cubicBezTo>
                <a:lnTo>
                  <a:pt x="2050729" y="2238475"/>
                </a:lnTo>
                <a:lnTo>
                  <a:pt x="2048828" y="2240280"/>
                </a:lnTo>
                <a:cubicBezTo>
                  <a:pt x="1981200" y="2297430"/>
                  <a:pt x="1908810" y="2347912"/>
                  <a:pt x="1835468" y="2390775"/>
                </a:cubicBezTo>
                <a:cubicBezTo>
                  <a:pt x="1828324" y="2390775"/>
                  <a:pt x="1804035" y="2399348"/>
                  <a:pt x="1784152" y="2405658"/>
                </a:cubicBezTo>
                <a:lnTo>
                  <a:pt x="1774926" y="2408142"/>
                </a:lnTo>
                <a:lnTo>
                  <a:pt x="1752823" y="2418789"/>
                </a:lnTo>
                <a:cubicBezTo>
                  <a:pt x="1606960" y="2480484"/>
                  <a:pt x="1446591" y="2514600"/>
                  <a:pt x="1278255" y="2514600"/>
                </a:cubicBezTo>
                <a:cubicBezTo>
                  <a:pt x="1152003" y="2514600"/>
                  <a:pt x="1030232" y="2495410"/>
                  <a:pt x="915702" y="2459787"/>
                </a:cubicBezTo>
                <a:lnTo>
                  <a:pt x="831186" y="2428854"/>
                </a:lnTo>
                <a:lnTo>
                  <a:pt x="821055" y="2426017"/>
                </a:lnTo>
                <a:cubicBezTo>
                  <a:pt x="811530" y="2423160"/>
                  <a:pt x="800100" y="2419350"/>
                  <a:pt x="787718" y="2413635"/>
                </a:cubicBezTo>
                <a:cubicBezTo>
                  <a:pt x="738188" y="2395537"/>
                  <a:pt x="678180" y="2361247"/>
                  <a:pt x="647700" y="2347912"/>
                </a:cubicBezTo>
                <a:cubicBezTo>
                  <a:pt x="635318" y="2338387"/>
                  <a:pt x="621030" y="2326957"/>
                  <a:pt x="603885" y="2315527"/>
                </a:cubicBezTo>
                <a:cubicBezTo>
                  <a:pt x="587693" y="2304097"/>
                  <a:pt x="570548" y="2290762"/>
                  <a:pt x="552450" y="2278380"/>
                </a:cubicBezTo>
                <a:cubicBezTo>
                  <a:pt x="534353" y="2265045"/>
                  <a:pt x="517208" y="2250757"/>
                  <a:pt x="499110" y="2237422"/>
                </a:cubicBezTo>
                <a:cubicBezTo>
                  <a:pt x="481965" y="2223135"/>
                  <a:pt x="465773" y="2209800"/>
                  <a:pt x="451485" y="2196465"/>
                </a:cubicBezTo>
                <a:cubicBezTo>
                  <a:pt x="442913" y="2192655"/>
                  <a:pt x="406718" y="2160270"/>
                  <a:pt x="411480" y="2171700"/>
                </a:cubicBezTo>
                <a:cubicBezTo>
                  <a:pt x="433388" y="2190750"/>
                  <a:pt x="447675" y="2205990"/>
                  <a:pt x="461963" y="2219325"/>
                </a:cubicBezTo>
                <a:cubicBezTo>
                  <a:pt x="476250" y="2233612"/>
                  <a:pt x="490538" y="2247900"/>
                  <a:pt x="514350" y="2266950"/>
                </a:cubicBezTo>
                <a:cubicBezTo>
                  <a:pt x="507683" y="2265997"/>
                  <a:pt x="497205" y="2260282"/>
                  <a:pt x="485775" y="2251710"/>
                </a:cubicBezTo>
                <a:cubicBezTo>
                  <a:pt x="474345" y="2242185"/>
                  <a:pt x="461010" y="2229802"/>
                  <a:pt x="445770" y="2215515"/>
                </a:cubicBezTo>
                <a:cubicBezTo>
                  <a:pt x="431483" y="2201227"/>
                  <a:pt x="416243" y="2184082"/>
                  <a:pt x="401003" y="2167890"/>
                </a:cubicBezTo>
                <a:cubicBezTo>
                  <a:pt x="393383" y="2159317"/>
                  <a:pt x="385763" y="2150745"/>
                  <a:pt x="378143" y="2142172"/>
                </a:cubicBezTo>
                <a:cubicBezTo>
                  <a:pt x="370523" y="2133600"/>
                  <a:pt x="362903" y="2125027"/>
                  <a:pt x="355283" y="2116455"/>
                </a:cubicBezTo>
                <a:cubicBezTo>
                  <a:pt x="367665" y="2126932"/>
                  <a:pt x="380048" y="2135505"/>
                  <a:pt x="392430" y="2145030"/>
                </a:cubicBezTo>
                <a:cubicBezTo>
                  <a:pt x="366713" y="2118360"/>
                  <a:pt x="342186" y="2088118"/>
                  <a:pt x="319326" y="2055971"/>
                </a:cubicBezTo>
                <a:lnTo>
                  <a:pt x="282887" y="1997944"/>
                </a:lnTo>
                <a:lnTo>
                  <a:pt x="267275" y="1977066"/>
                </a:lnTo>
                <a:cubicBezTo>
                  <a:pt x="245366" y="1944635"/>
                  <a:pt x="224975" y="1911093"/>
                  <a:pt x="206206" y="1876543"/>
                </a:cubicBezTo>
                <a:lnTo>
                  <a:pt x="160874" y="1782439"/>
                </a:lnTo>
                <a:lnTo>
                  <a:pt x="188595" y="1867852"/>
                </a:lnTo>
                <a:cubicBezTo>
                  <a:pt x="146685" y="1795462"/>
                  <a:pt x="115253" y="1707832"/>
                  <a:pt x="94298" y="1623060"/>
                </a:cubicBezTo>
                <a:cubicBezTo>
                  <a:pt x="72390" y="1538287"/>
                  <a:pt x="61913" y="1457325"/>
                  <a:pt x="48578" y="1397317"/>
                </a:cubicBezTo>
                <a:cubicBezTo>
                  <a:pt x="48578" y="1424940"/>
                  <a:pt x="53340" y="1457325"/>
                  <a:pt x="57150" y="1489710"/>
                </a:cubicBezTo>
                <a:cubicBezTo>
                  <a:pt x="60008" y="1505902"/>
                  <a:pt x="62865" y="1522095"/>
                  <a:pt x="65723" y="1538287"/>
                </a:cubicBezTo>
                <a:cubicBezTo>
                  <a:pt x="68580" y="1554480"/>
                  <a:pt x="72390" y="1569720"/>
                  <a:pt x="76200" y="1584007"/>
                </a:cubicBezTo>
                <a:cubicBezTo>
                  <a:pt x="89535" y="1642110"/>
                  <a:pt x="102870" y="1685925"/>
                  <a:pt x="93345" y="1687830"/>
                </a:cubicBezTo>
                <a:cubicBezTo>
                  <a:pt x="90488" y="1686877"/>
                  <a:pt x="85725" y="1679257"/>
                  <a:pt x="80010" y="1665922"/>
                </a:cubicBezTo>
                <a:cubicBezTo>
                  <a:pt x="75248" y="1652587"/>
                  <a:pt x="68580" y="1634490"/>
                  <a:pt x="62865" y="1614487"/>
                </a:cubicBezTo>
                <a:cubicBezTo>
                  <a:pt x="58103" y="1594485"/>
                  <a:pt x="53340" y="1572577"/>
                  <a:pt x="48578" y="1551622"/>
                </a:cubicBezTo>
                <a:cubicBezTo>
                  <a:pt x="50483" y="1524952"/>
                  <a:pt x="47625" y="1505902"/>
                  <a:pt x="45720" y="1489710"/>
                </a:cubicBezTo>
                <a:cubicBezTo>
                  <a:pt x="40005" y="1422082"/>
                  <a:pt x="36195" y="1359217"/>
                  <a:pt x="35243" y="1299210"/>
                </a:cubicBezTo>
                <a:cubicBezTo>
                  <a:pt x="35243" y="1283970"/>
                  <a:pt x="35243" y="1268730"/>
                  <a:pt x="35243" y="1254442"/>
                </a:cubicBezTo>
                <a:cubicBezTo>
                  <a:pt x="35243" y="1246822"/>
                  <a:pt x="35243" y="1239202"/>
                  <a:pt x="35243" y="1232535"/>
                </a:cubicBezTo>
                <a:cubicBezTo>
                  <a:pt x="35243" y="1224915"/>
                  <a:pt x="36195" y="1218247"/>
                  <a:pt x="36195" y="1210627"/>
                </a:cubicBezTo>
                <a:cubicBezTo>
                  <a:pt x="37148" y="1196340"/>
                  <a:pt x="37148" y="1181100"/>
                  <a:pt x="38100" y="1166812"/>
                </a:cubicBezTo>
                <a:cubicBezTo>
                  <a:pt x="39053" y="1152525"/>
                  <a:pt x="40958" y="1138237"/>
                  <a:pt x="41910" y="1123950"/>
                </a:cubicBezTo>
                <a:cubicBezTo>
                  <a:pt x="42863" y="1117282"/>
                  <a:pt x="42863" y="1109662"/>
                  <a:pt x="43815" y="1102995"/>
                </a:cubicBezTo>
                <a:lnTo>
                  <a:pt x="46673" y="1082040"/>
                </a:lnTo>
                <a:cubicBezTo>
                  <a:pt x="48578" y="1067752"/>
                  <a:pt x="50483" y="1053465"/>
                  <a:pt x="53340" y="1040130"/>
                </a:cubicBezTo>
                <a:cubicBezTo>
                  <a:pt x="59055" y="1012507"/>
                  <a:pt x="64770" y="984885"/>
                  <a:pt x="72390" y="957262"/>
                </a:cubicBezTo>
                <a:cubicBezTo>
                  <a:pt x="88583" y="902017"/>
                  <a:pt x="110490" y="849630"/>
                  <a:pt x="140018" y="799147"/>
                </a:cubicBezTo>
                <a:cubicBezTo>
                  <a:pt x="143352" y="808672"/>
                  <a:pt x="155496" y="799862"/>
                  <a:pt x="173355" y="780574"/>
                </a:cubicBezTo>
                <a:lnTo>
                  <a:pt x="175420" y="778164"/>
                </a:lnTo>
                <a:lnTo>
                  <a:pt x="206206" y="714257"/>
                </a:lnTo>
                <a:lnTo>
                  <a:pt x="258734" y="634160"/>
                </a:lnTo>
                <a:lnTo>
                  <a:pt x="251460" y="641985"/>
                </a:lnTo>
                <a:cubicBezTo>
                  <a:pt x="240982" y="652462"/>
                  <a:pt x="232410" y="661987"/>
                  <a:pt x="231457" y="658177"/>
                </a:cubicBezTo>
                <a:cubicBezTo>
                  <a:pt x="231457" y="654367"/>
                  <a:pt x="239077" y="637222"/>
                  <a:pt x="262890" y="597217"/>
                </a:cubicBezTo>
                <a:cubicBezTo>
                  <a:pt x="240982" y="635317"/>
                  <a:pt x="224790" y="655320"/>
                  <a:pt x="213360" y="670560"/>
                </a:cubicBezTo>
                <a:cubicBezTo>
                  <a:pt x="201930" y="684847"/>
                  <a:pt x="193357" y="693420"/>
                  <a:pt x="187642" y="706755"/>
                </a:cubicBezTo>
                <a:cubicBezTo>
                  <a:pt x="182880" y="702945"/>
                  <a:pt x="194310" y="679132"/>
                  <a:pt x="210502" y="647700"/>
                </a:cubicBezTo>
                <a:cubicBezTo>
                  <a:pt x="219075" y="632460"/>
                  <a:pt x="229552" y="615315"/>
                  <a:pt x="240030" y="597217"/>
                </a:cubicBezTo>
                <a:cubicBezTo>
                  <a:pt x="251460" y="580072"/>
                  <a:pt x="263842" y="562927"/>
                  <a:pt x="274320" y="546735"/>
                </a:cubicBezTo>
                <a:cubicBezTo>
                  <a:pt x="297180" y="515302"/>
                  <a:pt x="316230" y="488632"/>
                  <a:pt x="321945" y="480060"/>
                </a:cubicBezTo>
                <a:cubicBezTo>
                  <a:pt x="323850" y="475297"/>
                  <a:pt x="322897" y="475297"/>
                  <a:pt x="316230" y="480060"/>
                </a:cubicBezTo>
                <a:cubicBezTo>
                  <a:pt x="312420" y="481965"/>
                  <a:pt x="307657" y="485775"/>
                  <a:pt x="301942" y="491490"/>
                </a:cubicBezTo>
                <a:cubicBezTo>
                  <a:pt x="296227" y="497205"/>
                  <a:pt x="288607" y="503872"/>
                  <a:pt x="280035" y="513397"/>
                </a:cubicBezTo>
                <a:cubicBezTo>
                  <a:pt x="238125" y="555307"/>
                  <a:pt x="200977" y="614362"/>
                  <a:pt x="172402" y="670560"/>
                </a:cubicBezTo>
                <a:cubicBezTo>
                  <a:pt x="164782" y="684847"/>
                  <a:pt x="158115" y="699135"/>
                  <a:pt x="151447" y="712470"/>
                </a:cubicBezTo>
                <a:cubicBezTo>
                  <a:pt x="144780" y="726757"/>
                  <a:pt x="138112" y="739140"/>
                  <a:pt x="132397" y="751522"/>
                </a:cubicBezTo>
                <a:cubicBezTo>
                  <a:pt x="121920" y="776287"/>
                  <a:pt x="109537" y="797242"/>
                  <a:pt x="100012" y="814387"/>
                </a:cubicBezTo>
                <a:cubicBezTo>
                  <a:pt x="89535" y="825817"/>
                  <a:pt x="87630" y="819150"/>
                  <a:pt x="92392" y="801052"/>
                </a:cubicBezTo>
                <a:cubicBezTo>
                  <a:pt x="94297" y="791527"/>
                  <a:pt x="99060" y="780097"/>
                  <a:pt x="103822" y="765810"/>
                </a:cubicBezTo>
                <a:cubicBezTo>
                  <a:pt x="109537" y="752475"/>
                  <a:pt x="115252" y="736282"/>
                  <a:pt x="123825" y="719137"/>
                </a:cubicBezTo>
                <a:cubicBezTo>
                  <a:pt x="139065" y="684847"/>
                  <a:pt x="160020" y="646747"/>
                  <a:pt x="180975" y="612457"/>
                </a:cubicBezTo>
                <a:cubicBezTo>
                  <a:pt x="192405" y="596265"/>
                  <a:pt x="202882" y="579120"/>
                  <a:pt x="213360" y="563880"/>
                </a:cubicBezTo>
                <a:cubicBezTo>
                  <a:pt x="223837" y="549592"/>
                  <a:pt x="233362" y="535305"/>
                  <a:pt x="241935" y="523875"/>
                </a:cubicBezTo>
                <a:cubicBezTo>
                  <a:pt x="249555" y="513397"/>
                  <a:pt x="260985" y="499110"/>
                  <a:pt x="273367" y="483870"/>
                </a:cubicBezTo>
                <a:cubicBezTo>
                  <a:pt x="280035" y="476250"/>
                  <a:pt x="286702" y="468630"/>
                  <a:pt x="293370" y="461010"/>
                </a:cubicBezTo>
                <a:cubicBezTo>
                  <a:pt x="300037" y="453390"/>
                  <a:pt x="306705" y="445770"/>
                  <a:pt x="313372" y="439102"/>
                </a:cubicBezTo>
                <a:cubicBezTo>
                  <a:pt x="326707" y="424815"/>
                  <a:pt x="339090" y="414337"/>
                  <a:pt x="347662" y="406717"/>
                </a:cubicBezTo>
                <a:cubicBezTo>
                  <a:pt x="356235" y="399097"/>
                  <a:pt x="360997" y="397192"/>
                  <a:pt x="360045" y="401955"/>
                </a:cubicBezTo>
                <a:cubicBezTo>
                  <a:pt x="402907" y="349567"/>
                  <a:pt x="450532" y="305752"/>
                  <a:pt x="500062" y="269557"/>
                </a:cubicBezTo>
                <a:cubicBezTo>
                  <a:pt x="511492" y="260985"/>
                  <a:pt x="524827" y="253365"/>
                  <a:pt x="537210" y="244792"/>
                </a:cubicBezTo>
                <a:cubicBezTo>
                  <a:pt x="549592" y="237172"/>
                  <a:pt x="561975" y="228600"/>
                  <a:pt x="575310" y="221932"/>
                </a:cubicBezTo>
                <a:cubicBezTo>
                  <a:pt x="587692" y="215265"/>
                  <a:pt x="601027" y="207645"/>
                  <a:pt x="613410" y="200977"/>
                </a:cubicBezTo>
                <a:cubicBezTo>
                  <a:pt x="626745" y="194310"/>
                  <a:pt x="639127" y="187642"/>
                  <a:pt x="652462" y="181927"/>
                </a:cubicBezTo>
                <a:lnTo>
                  <a:pt x="671512" y="172402"/>
                </a:lnTo>
                <a:lnTo>
                  <a:pt x="691515" y="163830"/>
                </a:lnTo>
                <a:cubicBezTo>
                  <a:pt x="703897" y="158115"/>
                  <a:pt x="717232" y="152400"/>
                  <a:pt x="730567" y="147637"/>
                </a:cubicBezTo>
                <a:cubicBezTo>
                  <a:pt x="757237" y="138112"/>
                  <a:pt x="782955" y="126682"/>
                  <a:pt x="810577" y="118110"/>
                </a:cubicBezTo>
                <a:cubicBezTo>
                  <a:pt x="864870" y="98107"/>
                  <a:pt x="920115" y="80962"/>
                  <a:pt x="979170" y="60960"/>
                </a:cubicBezTo>
                <a:cubicBezTo>
                  <a:pt x="1000125" y="58102"/>
                  <a:pt x="1016317" y="55245"/>
                  <a:pt x="1031557" y="54292"/>
                </a:cubicBezTo>
                <a:cubicBezTo>
                  <a:pt x="1046797" y="53340"/>
                  <a:pt x="1060132" y="53340"/>
                  <a:pt x="1074420" y="52387"/>
                </a:cubicBezTo>
                <a:cubicBezTo>
                  <a:pt x="1088707" y="51435"/>
                  <a:pt x="1103947" y="51435"/>
                  <a:pt x="1122045" y="50482"/>
                </a:cubicBezTo>
                <a:cubicBezTo>
                  <a:pt x="1140142" y="49530"/>
                  <a:pt x="1162050" y="47625"/>
                  <a:pt x="1189672" y="45720"/>
                </a:cubicBezTo>
                <a:cubicBezTo>
                  <a:pt x="1180147" y="41910"/>
                  <a:pt x="1188720" y="38100"/>
                  <a:pt x="1208722" y="35242"/>
                </a:cubicBezTo>
                <a:cubicBezTo>
                  <a:pt x="1219200" y="34290"/>
                  <a:pt x="1232535" y="33337"/>
                  <a:pt x="1246822" y="32385"/>
                </a:cubicBezTo>
                <a:cubicBezTo>
                  <a:pt x="1261110" y="31432"/>
                  <a:pt x="1278255" y="30480"/>
                  <a:pt x="1295400" y="31432"/>
                </a:cubicBezTo>
                <a:close/>
                <a:moveTo>
                  <a:pt x="1276350" y="0"/>
                </a:moveTo>
                <a:cubicBezTo>
                  <a:pt x="1375410" y="0"/>
                  <a:pt x="1469708" y="15240"/>
                  <a:pt x="1536383" y="31432"/>
                </a:cubicBezTo>
                <a:cubicBezTo>
                  <a:pt x="1512570" y="30480"/>
                  <a:pt x="1488758" y="28575"/>
                  <a:pt x="1465898" y="27622"/>
                </a:cubicBezTo>
                <a:cubicBezTo>
                  <a:pt x="1438275" y="23812"/>
                  <a:pt x="1409700" y="20002"/>
                  <a:pt x="1380173" y="19050"/>
                </a:cubicBezTo>
                <a:cubicBezTo>
                  <a:pt x="1365885" y="19050"/>
                  <a:pt x="1350645" y="18097"/>
                  <a:pt x="1336358" y="18097"/>
                </a:cubicBezTo>
                <a:cubicBezTo>
                  <a:pt x="1322070" y="19050"/>
                  <a:pt x="1306830" y="19050"/>
                  <a:pt x="1292543" y="19050"/>
                </a:cubicBezTo>
                <a:cubicBezTo>
                  <a:pt x="1278255" y="19050"/>
                  <a:pt x="1263015" y="20002"/>
                  <a:pt x="1248728" y="20955"/>
                </a:cubicBezTo>
                <a:cubicBezTo>
                  <a:pt x="1233488" y="21907"/>
                  <a:pt x="1219200" y="21907"/>
                  <a:pt x="1204913" y="23812"/>
                </a:cubicBezTo>
                <a:cubicBezTo>
                  <a:pt x="1176338" y="27622"/>
                  <a:pt x="1147763" y="28575"/>
                  <a:pt x="1119188" y="32385"/>
                </a:cubicBezTo>
                <a:cubicBezTo>
                  <a:pt x="1107758" y="32385"/>
                  <a:pt x="1097280" y="32385"/>
                  <a:pt x="1086803" y="33337"/>
                </a:cubicBezTo>
                <a:cubicBezTo>
                  <a:pt x="1076325" y="33337"/>
                  <a:pt x="1066800" y="35242"/>
                  <a:pt x="1057275" y="36195"/>
                </a:cubicBezTo>
                <a:cubicBezTo>
                  <a:pt x="1038225" y="39052"/>
                  <a:pt x="1022033" y="40005"/>
                  <a:pt x="1009650" y="42862"/>
                </a:cubicBezTo>
                <a:cubicBezTo>
                  <a:pt x="984885" y="47625"/>
                  <a:pt x="976313" y="47625"/>
                  <a:pt x="997268" y="35242"/>
                </a:cubicBezTo>
                <a:cubicBezTo>
                  <a:pt x="1076325" y="14287"/>
                  <a:pt x="1178243" y="0"/>
                  <a:pt x="1276350" y="0"/>
                </a:cubicBezTo>
                <a:close/>
              </a:path>
            </a:pathLst>
          </a:custGeom>
          <a:solidFill>
            <a:schemeClr val="accent2"/>
          </a:solidFill>
          <a:ln w="9525" cap="flat">
            <a:noFill/>
            <a:prstDash val="solid"/>
            <a:miter/>
          </a:ln>
        </p:spPr>
        <p:txBody>
          <a:bodyPr rtlCol="0" anchor="ctr"/>
          <a:lstStyle/>
          <a:p>
            <a:endParaRPr lang="en-ZA" dirty="0"/>
          </a:p>
        </p:txBody>
      </p:sp>
      <p:sp>
        <p:nvSpPr>
          <p:cNvPr id="37" name="Freeform: Shape 36">
            <a:extLst>
              <a:ext uri="{FF2B5EF4-FFF2-40B4-BE49-F238E27FC236}">
                <a16:creationId xmlns:a16="http://schemas.microsoft.com/office/drawing/2014/main" id="{57BED22A-EAD3-4A7D-8DF2-A71E2A1C7E4A}"/>
              </a:ext>
            </a:extLst>
          </p:cNvPr>
          <p:cNvSpPr>
            <a:spLocks noChangeAspect="1"/>
          </p:cNvSpPr>
          <p:nvPr userDrawn="1"/>
        </p:nvSpPr>
        <p:spPr>
          <a:xfrm>
            <a:off x="4753268" y="2429248"/>
            <a:ext cx="1500501" cy="1524600"/>
          </a:xfrm>
          <a:custGeom>
            <a:avLst/>
            <a:gdLst>
              <a:gd name="connsiteX0" fmla="*/ 83529 w 2539572"/>
              <a:gd name="connsiteY0" fmla="*/ 1757461 h 2580358"/>
              <a:gd name="connsiteX1" fmla="*/ 92056 w 2539572"/>
              <a:gd name="connsiteY1" fmla="*/ 1778680 h 2580358"/>
              <a:gd name="connsiteX2" fmla="*/ 93553 w 2539572"/>
              <a:gd name="connsiteY2" fmla="*/ 1784068 h 2580358"/>
              <a:gd name="connsiteX3" fmla="*/ 109745 w 2539572"/>
              <a:gd name="connsiteY3" fmla="*/ 1825025 h 2580358"/>
              <a:gd name="connsiteX4" fmla="*/ 93553 w 2539572"/>
              <a:gd name="connsiteY4" fmla="*/ 1785020 h 2580358"/>
              <a:gd name="connsiteX5" fmla="*/ 85933 w 2539572"/>
              <a:gd name="connsiteY5" fmla="*/ 1765018 h 2580358"/>
              <a:gd name="connsiteX6" fmla="*/ 208 w 2539572"/>
              <a:gd name="connsiteY6" fmla="*/ 1280195 h 2580358"/>
              <a:gd name="connsiteX7" fmla="*/ 13305 w 2539572"/>
              <a:gd name="connsiteY7" fmla="*/ 1471767 h 2580358"/>
              <a:gd name="connsiteX8" fmla="*/ 31565 w 2539572"/>
              <a:gd name="connsiteY8" fmla="*/ 1557721 h 2580358"/>
              <a:gd name="connsiteX9" fmla="*/ 35450 w 2539572"/>
              <a:gd name="connsiteY9" fmla="*/ 1582138 h 2580358"/>
              <a:gd name="connsiteX10" fmla="*/ 44975 w 2539572"/>
              <a:gd name="connsiteY10" fmla="*/ 1623095 h 2580358"/>
              <a:gd name="connsiteX11" fmla="*/ 47799 w 2539572"/>
              <a:gd name="connsiteY11" fmla="*/ 1634133 h 2580358"/>
              <a:gd name="connsiteX12" fmla="*/ 53548 w 2539572"/>
              <a:gd name="connsiteY12" fmla="*/ 1661195 h 2580358"/>
              <a:gd name="connsiteX13" fmla="*/ 64978 w 2539572"/>
              <a:gd name="connsiteY13" fmla="*/ 1703105 h 2580358"/>
              <a:gd name="connsiteX14" fmla="*/ 79265 w 2539572"/>
              <a:gd name="connsiteY14" fmla="*/ 1744063 h 2580358"/>
              <a:gd name="connsiteX15" fmla="*/ 83529 w 2539572"/>
              <a:gd name="connsiteY15" fmla="*/ 1757461 h 2580358"/>
              <a:gd name="connsiteX16" fmla="*/ 73550 w 2539572"/>
              <a:gd name="connsiteY16" fmla="*/ 1732633 h 2580358"/>
              <a:gd name="connsiteX17" fmla="*/ 208 w 2539572"/>
              <a:gd name="connsiteY17" fmla="*/ 1280195 h 2580358"/>
              <a:gd name="connsiteX18" fmla="*/ 18782 w 2539572"/>
              <a:gd name="connsiteY18" fmla="*/ 1278529 h 2580358"/>
              <a:gd name="connsiteX19" fmla="*/ 11638 w 2539572"/>
              <a:gd name="connsiteY19" fmla="*/ 1288768 h 2580358"/>
              <a:gd name="connsiteX20" fmla="*/ 44975 w 2539572"/>
              <a:gd name="connsiteY20" fmla="*/ 1584043 h 2580358"/>
              <a:gd name="connsiteX21" fmla="*/ 136415 w 2539572"/>
              <a:gd name="connsiteY21" fmla="*/ 1857410 h 2580358"/>
              <a:gd name="connsiteX22" fmla="*/ 207853 w 2539572"/>
              <a:gd name="connsiteY22" fmla="*/ 1986950 h 2580358"/>
              <a:gd name="connsiteX23" fmla="*/ 316438 w 2539572"/>
              <a:gd name="connsiteY23" fmla="*/ 2127920 h 2580358"/>
              <a:gd name="connsiteX24" fmla="*/ 416450 w 2539572"/>
              <a:gd name="connsiteY24" fmla="*/ 2220313 h 2580358"/>
              <a:gd name="connsiteX25" fmla="*/ 445025 w 2539572"/>
              <a:gd name="connsiteY25" fmla="*/ 2226980 h 2580358"/>
              <a:gd name="connsiteX26" fmla="*/ 263098 w 2539572"/>
              <a:gd name="connsiteY26" fmla="*/ 2046005 h 2580358"/>
              <a:gd name="connsiteX27" fmla="*/ 164038 w 2539572"/>
              <a:gd name="connsiteY27" fmla="*/ 1885985 h 2580358"/>
              <a:gd name="connsiteX28" fmla="*/ 89743 w 2539572"/>
              <a:gd name="connsiteY28" fmla="*/ 1703105 h 2580358"/>
              <a:gd name="connsiteX29" fmla="*/ 46880 w 2539572"/>
              <a:gd name="connsiteY29" fmla="*/ 1524988 h 2580358"/>
              <a:gd name="connsiteX30" fmla="*/ 41165 w 2539572"/>
              <a:gd name="connsiteY30" fmla="*/ 1484030 h 2580358"/>
              <a:gd name="connsiteX31" fmla="*/ 36403 w 2539572"/>
              <a:gd name="connsiteY31" fmla="*/ 1445930 h 2580358"/>
              <a:gd name="connsiteX32" fmla="*/ 32593 w 2539572"/>
              <a:gd name="connsiteY32" fmla="*/ 1410688 h 2580358"/>
              <a:gd name="connsiteX33" fmla="*/ 30688 w 2539572"/>
              <a:gd name="connsiteY33" fmla="*/ 1394495 h 2580358"/>
              <a:gd name="connsiteX34" fmla="*/ 29735 w 2539572"/>
              <a:gd name="connsiteY34" fmla="*/ 1379255 h 2580358"/>
              <a:gd name="connsiteX35" fmla="*/ 25925 w 2539572"/>
              <a:gd name="connsiteY35" fmla="*/ 1326868 h 2580358"/>
              <a:gd name="connsiteX36" fmla="*/ 23068 w 2539572"/>
              <a:gd name="connsiteY36" fmla="*/ 1292578 h 2580358"/>
              <a:gd name="connsiteX37" fmla="*/ 18782 w 2539572"/>
              <a:gd name="connsiteY37" fmla="*/ 1278529 h 2580358"/>
              <a:gd name="connsiteX38" fmla="*/ 200352 w 2539572"/>
              <a:gd name="connsiteY38" fmla="*/ 622568 h 2580358"/>
              <a:gd name="connsiteX39" fmla="*/ 197535 w 2539572"/>
              <a:gd name="connsiteY39" fmla="*/ 622949 h 2580358"/>
              <a:gd name="connsiteX40" fmla="*/ 153917 w 2539572"/>
              <a:gd name="connsiteY40" fmla="*/ 696269 h 2580358"/>
              <a:gd name="connsiteX41" fmla="*/ 61286 w 2539572"/>
              <a:gd name="connsiteY41" fmla="*/ 917874 h 2580358"/>
              <a:gd name="connsiteX42" fmla="*/ 34698 w 2539572"/>
              <a:gd name="connsiteY42" fmla="*/ 1020824 h 2580358"/>
              <a:gd name="connsiteX43" fmla="*/ 36283 w 2539572"/>
              <a:gd name="connsiteY43" fmla="*/ 1016472 h 2580358"/>
              <a:gd name="connsiteX44" fmla="*/ 42118 w 2539572"/>
              <a:gd name="connsiteY44" fmla="*/ 999208 h 2580358"/>
              <a:gd name="connsiteX45" fmla="*/ 104983 w 2539572"/>
              <a:gd name="connsiteY45" fmla="*/ 818233 h 2580358"/>
              <a:gd name="connsiteX46" fmla="*/ 182135 w 2539572"/>
              <a:gd name="connsiteY46" fmla="*/ 657260 h 2580358"/>
              <a:gd name="connsiteX47" fmla="*/ 200352 w 2539572"/>
              <a:gd name="connsiteY47" fmla="*/ 622568 h 2580358"/>
              <a:gd name="connsiteX48" fmla="*/ 243577 w 2539572"/>
              <a:gd name="connsiteY48" fmla="*/ 554053 h 2580358"/>
              <a:gd name="connsiteX49" fmla="*/ 214520 w 2539572"/>
              <a:gd name="connsiteY49" fmla="*/ 594396 h 2580358"/>
              <a:gd name="connsiteX50" fmla="*/ 199898 w 2539572"/>
              <a:gd name="connsiteY50" fmla="*/ 618976 h 2580358"/>
              <a:gd name="connsiteX51" fmla="*/ 208805 w 2539572"/>
              <a:gd name="connsiteY51" fmla="*/ 604873 h 2580358"/>
              <a:gd name="connsiteX52" fmla="*/ 221188 w 2539572"/>
              <a:gd name="connsiteY52" fmla="*/ 586775 h 2580358"/>
              <a:gd name="connsiteX53" fmla="*/ 2007705 w 2539572"/>
              <a:gd name="connsiteY53" fmla="*/ 351233 h 2580358"/>
              <a:gd name="connsiteX54" fmla="*/ 2008155 w 2539572"/>
              <a:gd name="connsiteY54" fmla="*/ 351570 h 2580358"/>
              <a:gd name="connsiteX55" fmla="*/ 2015698 w 2539572"/>
              <a:gd name="connsiteY55" fmla="*/ 356270 h 2580358"/>
              <a:gd name="connsiteX56" fmla="*/ 504641 w 2539572"/>
              <a:gd name="connsiteY56" fmla="*/ 345323 h 2580358"/>
              <a:gd name="connsiteX57" fmla="*/ 504080 w 2539572"/>
              <a:gd name="connsiteY57" fmla="*/ 345793 h 2580358"/>
              <a:gd name="connsiteX58" fmla="*/ 457407 w 2539572"/>
              <a:gd name="connsiteY58" fmla="*/ 391513 h 2580358"/>
              <a:gd name="connsiteX59" fmla="*/ 416450 w 2539572"/>
              <a:gd name="connsiteY59" fmla="*/ 426755 h 2580358"/>
              <a:gd name="connsiteX60" fmla="*/ 485015 w 2539572"/>
              <a:gd name="connsiteY60" fmla="*/ 360869 h 2580358"/>
              <a:gd name="connsiteX61" fmla="*/ 550941 w 2539572"/>
              <a:gd name="connsiteY61" fmla="*/ 308646 h 2580358"/>
              <a:gd name="connsiteX62" fmla="*/ 504641 w 2539572"/>
              <a:gd name="connsiteY62" fmla="*/ 345323 h 2580358"/>
              <a:gd name="connsiteX63" fmla="*/ 533607 w 2539572"/>
              <a:gd name="connsiteY63" fmla="*/ 321028 h 2580358"/>
              <a:gd name="connsiteX64" fmla="*/ 484512 w 2539572"/>
              <a:gd name="connsiteY64" fmla="*/ 297418 h 2580358"/>
              <a:gd name="connsiteX65" fmla="*/ 443968 w 2539572"/>
              <a:gd name="connsiteY65" fmla="*/ 329988 h 2580358"/>
              <a:gd name="connsiteX66" fmla="*/ 283145 w 2539572"/>
              <a:gd name="connsiteY66" fmla="*/ 499116 h 2580358"/>
              <a:gd name="connsiteX67" fmla="*/ 247248 w 2539572"/>
              <a:gd name="connsiteY67" fmla="*/ 548956 h 2580358"/>
              <a:gd name="connsiteX68" fmla="*/ 302150 w 2539572"/>
              <a:gd name="connsiteY68" fmla="*/ 480095 h 2580358"/>
              <a:gd name="connsiteX69" fmla="*/ 362158 w 2539572"/>
              <a:gd name="connsiteY69" fmla="*/ 412468 h 2580358"/>
              <a:gd name="connsiteX70" fmla="*/ 393590 w 2539572"/>
              <a:gd name="connsiteY70" fmla="*/ 381035 h 2580358"/>
              <a:gd name="connsiteX71" fmla="*/ 408830 w 2539572"/>
              <a:gd name="connsiteY71" fmla="*/ 365795 h 2580358"/>
              <a:gd name="connsiteX72" fmla="*/ 424070 w 2539572"/>
              <a:gd name="connsiteY72" fmla="*/ 351508 h 2580358"/>
              <a:gd name="connsiteX73" fmla="*/ 450740 w 2539572"/>
              <a:gd name="connsiteY73" fmla="*/ 326743 h 2580358"/>
              <a:gd name="connsiteX74" fmla="*/ 478363 w 2539572"/>
              <a:gd name="connsiteY74" fmla="*/ 302930 h 2580358"/>
              <a:gd name="connsiteX75" fmla="*/ 2013752 w 2539572"/>
              <a:gd name="connsiteY75" fmla="*/ 242312 h 2580358"/>
              <a:gd name="connsiteX76" fmla="*/ 2018645 w 2539572"/>
              <a:gd name="connsiteY76" fmla="*/ 242923 h 2580358"/>
              <a:gd name="connsiteX77" fmla="*/ 2044273 w 2539572"/>
              <a:gd name="connsiteY77" fmla="*/ 253400 h 2580358"/>
              <a:gd name="connsiteX78" fmla="*/ 2041415 w 2539572"/>
              <a:gd name="connsiteY78" fmla="*/ 260068 h 2580358"/>
              <a:gd name="connsiteX79" fmla="*/ 2013752 w 2539572"/>
              <a:gd name="connsiteY79" fmla="*/ 242312 h 2580358"/>
              <a:gd name="connsiteX80" fmla="*/ 1728809 w 2539572"/>
              <a:gd name="connsiteY80" fmla="*/ 191917 h 2580358"/>
              <a:gd name="connsiteX81" fmla="*/ 1760428 w 2539572"/>
              <a:gd name="connsiteY81" fmla="*/ 204823 h 2580358"/>
              <a:gd name="connsiteX82" fmla="*/ 1809006 w 2539572"/>
              <a:gd name="connsiteY82" fmla="*/ 226730 h 2580358"/>
              <a:gd name="connsiteX83" fmla="*/ 1855678 w 2539572"/>
              <a:gd name="connsiteY83" fmla="*/ 250543 h 2580358"/>
              <a:gd name="connsiteX84" fmla="*/ 1812815 w 2539572"/>
              <a:gd name="connsiteY84" fmla="*/ 226730 h 2580358"/>
              <a:gd name="connsiteX85" fmla="*/ 1796238 w 2539572"/>
              <a:gd name="connsiteY85" fmla="*/ 218802 h 2580358"/>
              <a:gd name="connsiteX86" fmla="*/ 1759055 w 2539572"/>
              <a:gd name="connsiteY86" fmla="*/ 202956 h 2580358"/>
              <a:gd name="connsiteX87" fmla="*/ 1741377 w 2539572"/>
              <a:gd name="connsiteY87" fmla="*/ 196251 h 2580358"/>
              <a:gd name="connsiteX88" fmla="*/ 749825 w 2539572"/>
              <a:gd name="connsiteY88" fmla="*/ 187678 h 2580358"/>
              <a:gd name="connsiteX89" fmla="*/ 566945 w 2539572"/>
              <a:gd name="connsiteY89" fmla="*/ 297215 h 2580358"/>
              <a:gd name="connsiteX90" fmla="*/ 550941 w 2539572"/>
              <a:gd name="connsiteY90" fmla="*/ 308646 h 2580358"/>
              <a:gd name="connsiteX91" fmla="*/ 564921 w 2539572"/>
              <a:gd name="connsiteY91" fmla="*/ 297573 h 2580358"/>
              <a:gd name="connsiteX92" fmla="*/ 749825 w 2539572"/>
              <a:gd name="connsiteY92" fmla="*/ 187678 h 2580358"/>
              <a:gd name="connsiteX93" fmla="*/ 880093 w 2539572"/>
              <a:gd name="connsiteY93" fmla="*/ 178541 h 2580358"/>
              <a:gd name="connsiteX94" fmla="*/ 862220 w 2539572"/>
              <a:gd name="connsiteY94" fmla="*/ 184820 h 2580358"/>
              <a:gd name="connsiteX95" fmla="*/ 858031 w 2539572"/>
              <a:gd name="connsiteY95" fmla="*/ 186616 h 2580358"/>
              <a:gd name="connsiteX96" fmla="*/ 662195 w 2539572"/>
              <a:gd name="connsiteY96" fmla="*/ 169581 h 2580358"/>
              <a:gd name="connsiteX97" fmla="*/ 614570 w 2539572"/>
              <a:gd name="connsiteY97" fmla="*/ 200061 h 2580358"/>
              <a:gd name="connsiteX98" fmla="*/ 568850 w 2539572"/>
              <a:gd name="connsiteY98" fmla="*/ 227683 h 2580358"/>
              <a:gd name="connsiteX99" fmla="*/ 596472 w 2539572"/>
              <a:gd name="connsiteY99" fmla="*/ 206728 h 2580358"/>
              <a:gd name="connsiteX100" fmla="*/ 662195 w 2539572"/>
              <a:gd name="connsiteY100" fmla="*/ 169581 h 2580358"/>
              <a:gd name="connsiteX101" fmla="*/ 1525269 w 2539572"/>
              <a:gd name="connsiteY101" fmla="*/ 129667 h 2580358"/>
              <a:gd name="connsiteX102" fmla="*/ 1666131 w 2539572"/>
              <a:gd name="connsiteY102" fmla="*/ 167675 h 2580358"/>
              <a:gd name="connsiteX103" fmla="*/ 1594693 w 2539572"/>
              <a:gd name="connsiteY103" fmla="*/ 148625 h 2580358"/>
              <a:gd name="connsiteX104" fmla="*/ 1558498 w 2539572"/>
              <a:gd name="connsiteY104" fmla="*/ 141005 h 2580358"/>
              <a:gd name="connsiteX105" fmla="*/ 1538908 w 2539572"/>
              <a:gd name="connsiteY105" fmla="*/ 137397 h 2580358"/>
              <a:gd name="connsiteX106" fmla="*/ 1643873 w 2539572"/>
              <a:gd name="connsiteY106" fmla="*/ 164386 h 2580358"/>
              <a:gd name="connsiteX107" fmla="*/ 1669839 w 2539572"/>
              <a:gd name="connsiteY107" fmla="*/ 173890 h 2580358"/>
              <a:gd name="connsiteX108" fmla="*/ 1703094 w 2539572"/>
              <a:gd name="connsiteY108" fmla="*/ 182888 h 2580358"/>
              <a:gd name="connsiteX109" fmla="*/ 1666130 w 2539572"/>
              <a:gd name="connsiteY109" fmla="*/ 169581 h 2580358"/>
              <a:gd name="connsiteX110" fmla="*/ 1701372 w 2539572"/>
              <a:gd name="connsiteY110" fmla="*/ 180058 h 2580358"/>
              <a:gd name="connsiteX111" fmla="*/ 1706502 w 2539572"/>
              <a:gd name="connsiteY111" fmla="*/ 181860 h 2580358"/>
              <a:gd name="connsiteX112" fmla="*/ 1691847 w 2539572"/>
              <a:gd name="connsiteY112" fmla="*/ 176248 h 2580358"/>
              <a:gd name="connsiteX113" fmla="*/ 1648032 w 2539572"/>
              <a:gd name="connsiteY113" fmla="*/ 161008 h 2580358"/>
              <a:gd name="connsiteX114" fmla="*/ 1558497 w 2539572"/>
              <a:gd name="connsiteY114" fmla="*/ 136243 h 2580358"/>
              <a:gd name="connsiteX115" fmla="*/ 1383314 w 2539572"/>
              <a:gd name="connsiteY115" fmla="*/ 109513 h 2580358"/>
              <a:gd name="connsiteX116" fmla="*/ 1514856 w 2539572"/>
              <a:gd name="connsiteY116" fmla="*/ 127606 h 2580358"/>
              <a:gd name="connsiteX117" fmla="*/ 1467057 w 2539572"/>
              <a:gd name="connsiteY117" fmla="*/ 118146 h 2580358"/>
              <a:gd name="connsiteX118" fmla="*/ 1193178 w 2539572"/>
              <a:gd name="connsiteY118" fmla="*/ 109308 h 2580358"/>
              <a:gd name="connsiteX119" fmla="*/ 1187975 w 2539572"/>
              <a:gd name="connsiteY119" fmla="*/ 109573 h 2580358"/>
              <a:gd name="connsiteX120" fmla="*/ 1160283 w 2539572"/>
              <a:gd name="connsiteY120" fmla="*/ 112682 h 2580358"/>
              <a:gd name="connsiteX121" fmla="*/ 1181308 w 2539572"/>
              <a:gd name="connsiteY121" fmla="*/ 110525 h 2580358"/>
              <a:gd name="connsiteX122" fmla="*/ 1281320 w 2539572"/>
              <a:gd name="connsiteY122" fmla="*/ 104811 h 2580358"/>
              <a:gd name="connsiteX123" fmla="*/ 1241193 w 2539572"/>
              <a:gd name="connsiteY123" fmla="*/ 106858 h 2580358"/>
              <a:gd name="connsiteX124" fmla="*/ 1347929 w 2539572"/>
              <a:gd name="connsiteY124" fmla="*/ 107530 h 2580358"/>
              <a:gd name="connsiteX125" fmla="*/ 1748045 w 2539572"/>
              <a:gd name="connsiteY125" fmla="*/ 102906 h 2580358"/>
              <a:gd name="connsiteX126" fmla="*/ 1794717 w 2539572"/>
              <a:gd name="connsiteY126" fmla="*/ 116241 h 2580358"/>
              <a:gd name="connsiteX127" fmla="*/ 1845200 w 2539572"/>
              <a:gd name="connsiteY127" fmla="*/ 135291 h 2580358"/>
              <a:gd name="connsiteX128" fmla="*/ 2080467 w 2539572"/>
              <a:gd name="connsiteY128" fmla="*/ 266736 h 2580358"/>
              <a:gd name="connsiteX129" fmla="*/ 2092850 w 2539572"/>
              <a:gd name="connsiteY129" fmla="*/ 276261 h 2580358"/>
              <a:gd name="connsiteX130" fmla="*/ 2043320 w 2539572"/>
              <a:gd name="connsiteY130" fmla="*/ 252448 h 2580358"/>
              <a:gd name="connsiteX131" fmla="*/ 2021412 w 2539572"/>
              <a:gd name="connsiteY131" fmla="*/ 238161 h 2580358"/>
              <a:gd name="connsiteX132" fmla="*/ 1990932 w 2539572"/>
              <a:gd name="connsiteY132" fmla="*/ 220063 h 2580358"/>
              <a:gd name="connsiteX133" fmla="*/ 1898540 w 2539572"/>
              <a:gd name="connsiteY133" fmla="*/ 172438 h 2580358"/>
              <a:gd name="connsiteX134" fmla="*/ 1823292 w 2539572"/>
              <a:gd name="connsiteY134" fmla="*/ 135291 h 2580358"/>
              <a:gd name="connsiteX135" fmla="*/ 1786145 w 2539572"/>
              <a:gd name="connsiteY135" fmla="*/ 118146 h 2580358"/>
              <a:gd name="connsiteX136" fmla="*/ 849838 w 2539572"/>
              <a:gd name="connsiteY136" fmla="*/ 98143 h 2580358"/>
              <a:gd name="connsiteX137" fmla="*/ 630763 w 2539572"/>
              <a:gd name="connsiteY137" fmla="*/ 204823 h 2580358"/>
              <a:gd name="connsiteX138" fmla="*/ 849838 w 2539572"/>
              <a:gd name="connsiteY138" fmla="*/ 98143 h 2580358"/>
              <a:gd name="connsiteX139" fmla="*/ 1143606 w 2539572"/>
              <a:gd name="connsiteY139" fmla="*/ 67159 h 2580358"/>
              <a:gd name="connsiteX140" fmla="*/ 1102012 w 2539572"/>
              <a:gd name="connsiteY140" fmla="*/ 71353 h 2580358"/>
              <a:gd name="connsiteX141" fmla="*/ 1042243 w 2539572"/>
              <a:gd name="connsiteY141" fmla="*/ 81950 h 2580358"/>
              <a:gd name="connsiteX142" fmla="*/ 995297 w 2539572"/>
              <a:gd name="connsiteY142" fmla="*/ 94264 h 2580358"/>
              <a:gd name="connsiteX143" fmla="*/ 1073080 w 2539572"/>
              <a:gd name="connsiteY143" fmla="*/ 77664 h 2580358"/>
              <a:gd name="connsiteX144" fmla="*/ 1204168 w 2539572"/>
              <a:gd name="connsiteY144" fmla="*/ 62900 h 2580358"/>
              <a:gd name="connsiteX145" fmla="*/ 1166571 w 2539572"/>
              <a:gd name="connsiteY145" fmla="*/ 64690 h 2580358"/>
              <a:gd name="connsiteX146" fmla="*/ 1173688 w 2539572"/>
              <a:gd name="connsiteY146" fmla="*/ 63853 h 2580358"/>
              <a:gd name="connsiteX147" fmla="*/ 1164163 w 2539572"/>
              <a:gd name="connsiteY147" fmla="*/ 64805 h 2580358"/>
              <a:gd name="connsiteX148" fmla="*/ 1166571 w 2539572"/>
              <a:gd name="connsiteY148" fmla="*/ 64690 h 2580358"/>
              <a:gd name="connsiteX149" fmla="*/ 1165588 w 2539572"/>
              <a:gd name="connsiteY149" fmla="*/ 64806 h 2580358"/>
              <a:gd name="connsiteX150" fmla="*/ 1166067 w 2539572"/>
              <a:gd name="connsiteY150" fmla="*/ 64806 h 2580358"/>
              <a:gd name="connsiteX151" fmla="*/ 965090 w 2539572"/>
              <a:gd name="connsiteY151" fmla="*/ 106716 h 2580358"/>
              <a:gd name="connsiteX152" fmla="*/ 749825 w 2539572"/>
              <a:gd name="connsiteY152" fmla="*/ 187678 h 2580358"/>
              <a:gd name="connsiteX153" fmla="*/ 867221 w 2539572"/>
              <a:gd name="connsiteY153" fmla="*/ 135529 h 2580358"/>
              <a:gd name="connsiteX154" fmla="*/ 981025 w 2539572"/>
              <a:gd name="connsiteY154" fmla="*/ 97898 h 2580358"/>
              <a:gd name="connsiteX155" fmla="*/ 963185 w 2539572"/>
              <a:gd name="connsiteY155" fmla="*/ 101953 h 2580358"/>
              <a:gd name="connsiteX156" fmla="*/ 945088 w 2539572"/>
              <a:gd name="connsiteY156" fmla="*/ 107668 h 2580358"/>
              <a:gd name="connsiteX157" fmla="*/ 904130 w 2539572"/>
              <a:gd name="connsiteY157" fmla="*/ 120050 h 2580358"/>
              <a:gd name="connsiteX158" fmla="*/ 863173 w 2539572"/>
              <a:gd name="connsiteY158" fmla="*/ 134338 h 2580358"/>
              <a:gd name="connsiteX159" fmla="*/ 843170 w 2539572"/>
              <a:gd name="connsiteY159" fmla="*/ 141958 h 2580358"/>
              <a:gd name="connsiteX160" fmla="*/ 823168 w 2539572"/>
              <a:gd name="connsiteY160" fmla="*/ 150530 h 2580358"/>
              <a:gd name="connsiteX161" fmla="*/ 669815 w 2539572"/>
              <a:gd name="connsiteY161" fmla="*/ 225778 h 2580358"/>
              <a:gd name="connsiteX162" fmla="*/ 633620 w 2539572"/>
              <a:gd name="connsiteY162" fmla="*/ 247685 h 2580358"/>
              <a:gd name="connsiteX163" fmla="*/ 598378 w 2539572"/>
              <a:gd name="connsiteY163" fmla="*/ 270545 h 2580358"/>
              <a:gd name="connsiteX164" fmla="*/ 531703 w 2539572"/>
              <a:gd name="connsiteY164" fmla="*/ 319123 h 2580358"/>
              <a:gd name="connsiteX165" fmla="*/ 415498 w 2539572"/>
              <a:gd name="connsiteY165" fmla="*/ 426755 h 2580358"/>
              <a:gd name="connsiteX166" fmla="*/ 384065 w 2539572"/>
              <a:gd name="connsiteY166" fmla="*/ 461045 h 2580358"/>
              <a:gd name="connsiteX167" fmla="*/ 354538 w 2539572"/>
              <a:gd name="connsiteY167" fmla="*/ 495335 h 2580358"/>
              <a:gd name="connsiteX168" fmla="*/ 302150 w 2539572"/>
              <a:gd name="connsiteY168" fmla="*/ 565820 h 2580358"/>
              <a:gd name="connsiteX169" fmla="*/ 254525 w 2539572"/>
              <a:gd name="connsiteY169" fmla="*/ 639163 h 2580358"/>
              <a:gd name="connsiteX170" fmla="*/ 210710 w 2539572"/>
              <a:gd name="connsiteY170" fmla="*/ 718220 h 2580358"/>
              <a:gd name="connsiteX171" fmla="*/ 225950 w 2539572"/>
              <a:gd name="connsiteY171" fmla="*/ 692503 h 2580358"/>
              <a:gd name="connsiteX172" fmla="*/ 244048 w 2539572"/>
              <a:gd name="connsiteY172" fmla="*/ 664880 h 2580358"/>
              <a:gd name="connsiteX173" fmla="*/ 262145 w 2539572"/>
              <a:gd name="connsiteY173" fmla="*/ 637258 h 2580358"/>
              <a:gd name="connsiteX174" fmla="*/ 281195 w 2539572"/>
              <a:gd name="connsiteY174" fmla="*/ 615350 h 2580358"/>
              <a:gd name="connsiteX175" fmla="*/ 330725 w 2539572"/>
              <a:gd name="connsiteY175" fmla="*/ 542960 h 2580358"/>
              <a:gd name="connsiteX176" fmla="*/ 386923 w 2539572"/>
              <a:gd name="connsiteY176" fmla="*/ 474380 h 2580358"/>
              <a:gd name="connsiteX177" fmla="*/ 448835 w 2539572"/>
              <a:gd name="connsiteY177" fmla="*/ 409610 h 2580358"/>
              <a:gd name="connsiteX178" fmla="*/ 516463 w 2539572"/>
              <a:gd name="connsiteY178" fmla="*/ 349603 h 2580358"/>
              <a:gd name="connsiteX179" fmla="*/ 551705 w 2539572"/>
              <a:gd name="connsiteY179" fmla="*/ 321028 h 2580358"/>
              <a:gd name="connsiteX180" fmla="*/ 587900 w 2539572"/>
              <a:gd name="connsiteY180" fmla="*/ 294358 h 2580358"/>
              <a:gd name="connsiteX181" fmla="*/ 625048 w 2539572"/>
              <a:gd name="connsiteY181" fmla="*/ 268640 h 2580358"/>
              <a:gd name="connsiteX182" fmla="*/ 663148 w 2539572"/>
              <a:gd name="connsiteY182" fmla="*/ 244828 h 2580358"/>
              <a:gd name="connsiteX183" fmla="*/ 682198 w 2539572"/>
              <a:gd name="connsiteY183" fmla="*/ 233398 h 2580358"/>
              <a:gd name="connsiteX184" fmla="*/ 702200 w 2539572"/>
              <a:gd name="connsiteY184" fmla="*/ 222920 h 2580358"/>
              <a:gd name="connsiteX185" fmla="*/ 741253 w 2539572"/>
              <a:gd name="connsiteY185" fmla="*/ 201965 h 2580358"/>
              <a:gd name="connsiteX186" fmla="*/ 821263 w 2539572"/>
              <a:gd name="connsiteY186" fmla="*/ 164818 h 2580358"/>
              <a:gd name="connsiteX187" fmla="*/ 1087963 w 2539572"/>
              <a:gd name="connsiteY187" fmla="*/ 90523 h 2580358"/>
              <a:gd name="connsiteX188" fmla="*/ 1351806 w 2539572"/>
              <a:gd name="connsiteY188" fmla="*/ 70520 h 2580358"/>
              <a:gd name="connsiteX189" fmla="*/ 1351806 w 2539572"/>
              <a:gd name="connsiteY189" fmla="*/ 64805 h 2580358"/>
              <a:gd name="connsiteX190" fmla="*/ 1333708 w 2539572"/>
              <a:gd name="connsiteY190" fmla="*/ 65758 h 2580358"/>
              <a:gd name="connsiteX191" fmla="*/ 1287988 w 2539572"/>
              <a:gd name="connsiteY191" fmla="*/ 63853 h 2580358"/>
              <a:gd name="connsiteX192" fmla="*/ 1245125 w 2539572"/>
              <a:gd name="connsiteY192" fmla="*/ 62900 h 2580358"/>
              <a:gd name="connsiteX193" fmla="*/ 1204168 w 2539572"/>
              <a:gd name="connsiteY193" fmla="*/ 62900 h 2580358"/>
              <a:gd name="connsiteX194" fmla="*/ 1248102 w 2539572"/>
              <a:gd name="connsiteY194" fmla="*/ 1583 h 2580358"/>
              <a:gd name="connsiteX195" fmla="*/ 1407050 w 2539572"/>
              <a:gd name="connsiteY195" fmla="*/ 2893 h 2580358"/>
              <a:gd name="connsiteX196" fmla="*/ 1727090 w 2539572"/>
              <a:gd name="connsiteY196" fmla="*/ 65758 h 2580358"/>
              <a:gd name="connsiteX197" fmla="*/ 2039511 w 2539572"/>
              <a:gd name="connsiteY197" fmla="*/ 222920 h 2580358"/>
              <a:gd name="connsiteX198" fmla="*/ 1573738 w 2539572"/>
              <a:gd name="connsiteY198" fmla="*/ 36230 h 2580358"/>
              <a:gd name="connsiteX199" fmla="*/ 1335613 w 2539572"/>
              <a:gd name="connsiteY199" fmla="*/ 4798 h 2580358"/>
              <a:gd name="connsiteX200" fmla="*/ 1123205 w 2539572"/>
              <a:gd name="connsiteY200" fmla="*/ 21943 h 2580358"/>
              <a:gd name="connsiteX201" fmla="*/ 1078438 w 2539572"/>
              <a:gd name="connsiteY201" fmla="*/ 30515 h 2580358"/>
              <a:gd name="connsiteX202" fmla="*/ 1034623 w 2539572"/>
              <a:gd name="connsiteY202" fmla="*/ 40993 h 2580358"/>
              <a:gd name="connsiteX203" fmla="*/ 1573738 w 2539572"/>
              <a:gd name="connsiteY203" fmla="*/ 37183 h 2580358"/>
              <a:gd name="connsiteX204" fmla="*/ 1851868 w 2539572"/>
              <a:gd name="connsiteY204" fmla="*/ 136243 h 2580358"/>
              <a:gd name="connsiteX205" fmla="*/ 1846153 w 2539572"/>
              <a:gd name="connsiteY205" fmla="*/ 134338 h 2580358"/>
              <a:gd name="connsiteX206" fmla="*/ 1626125 w 2539572"/>
              <a:gd name="connsiteY206" fmla="*/ 60043 h 2580358"/>
              <a:gd name="connsiteX207" fmla="*/ 1416575 w 2539572"/>
              <a:gd name="connsiteY207" fmla="*/ 20990 h 2580358"/>
              <a:gd name="connsiteX208" fmla="*/ 1223218 w 2539572"/>
              <a:gd name="connsiteY208" fmla="*/ 20990 h 2580358"/>
              <a:gd name="connsiteX209" fmla="*/ 1179403 w 2539572"/>
              <a:gd name="connsiteY209" fmla="*/ 26705 h 2580358"/>
              <a:gd name="connsiteX210" fmla="*/ 1090820 w 2539572"/>
              <a:gd name="connsiteY210" fmla="*/ 40993 h 2580358"/>
              <a:gd name="connsiteX211" fmla="*/ 1423243 w 2539572"/>
              <a:gd name="connsiteY211" fmla="*/ 26705 h 2580358"/>
              <a:gd name="connsiteX212" fmla="*/ 1626125 w 2539572"/>
              <a:gd name="connsiteY212" fmla="*/ 60043 h 2580358"/>
              <a:gd name="connsiteX213" fmla="*/ 1748998 w 2539572"/>
              <a:gd name="connsiteY213" fmla="*/ 101000 h 2580358"/>
              <a:gd name="connsiteX214" fmla="*/ 1735663 w 2539572"/>
              <a:gd name="connsiteY214" fmla="*/ 97190 h 2580358"/>
              <a:gd name="connsiteX215" fmla="*/ 1698515 w 2539572"/>
              <a:gd name="connsiteY215" fmla="*/ 89570 h 2580358"/>
              <a:gd name="connsiteX216" fmla="*/ 1656606 w 2539572"/>
              <a:gd name="connsiteY216" fmla="*/ 84808 h 2580358"/>
              <a:gd name="connsiteX217" fmla="*/ 1644223 w 2539572"/>
              <a:gd name="connsiteY217" fmla="*/ 98143 h 2580358"/>
              <a:gd name="connsiteX218" fmla="*/ 1855678 w 2539572"/>
              <a:gd name="connsiteY218" fmla="*/ 180058 h 2580358"/>
              <a:gd name="connsiteX219" fmla="*/ 2046178 w 2539572"/>
              <a:gd name="connsiteY219" fmla="*/ 293405 h 2580358"/>
              <a:gd name="connsiteX220" fmla="*/ 2120473 w 2539572"/>
              <a:gd name="connsiteY220" fmla="*/ 351508 h 2580358"/>
              <a:gd name="connsiteX221" fmla="*/ 2150953 w 2539572"/>
              <a:gd name="connsiteY221" fmla="*/ 377225 h 2580358"/>
              <a:gd name="connsiteX222" fmla="*/ 2176671 w 2539572"/>
              <a:gd name="connsiteY222" fmla="*/ 401038 h 2580358"/>
              <a:gd name="connsiteX223" fmla="*/ 2211913 w 2539572"/>
              <a:gd name="connsiteY223" fmla="*/ 435328 h 2580358"/>
              <a:gd name="connsiteX224" fmla="*/ 2221438 w 2539572"/>
              <a:gd name="connsiteY224" fmla="*/ 444853 h 2580358"/>
              <a:gd name="connsiteX225" fmla="*/ 2224296 w 2539572"/>
              <a:gd name="connsiteY225" fmla="*/ 448663 h 2580358"/>
              <a:gd name="connsiteX226" fmla="*/ 2211913 w 2539572"/>
              <a:gd name="connsiteY226" fmla="*/ 440090 h 2580358"/>
              <a:gd name="connsiteX227" fmla="*/ 2174766 w 2539572"/>
              <a:gd name="connsiteY227" fmla="*/ 406753 h 2580358"/>
              <a:gd name="connsiteX228" fmla="*/ 2148096 w 2539572"/>
              <a:gd name="connsiteY228" fmla="*/ 383893 h 2580358"/>
              <a:gd name="connsiteX229" fmla="*/ 2117616 w 2539572"/>
              <a:gd name="connsiteY229" fmla="*/ 359128 h 2580358"/>
              <a:gd name="connsiteX230" fmla="*/ 2049036 w 2539572"/>
              <a:gd name="connsiteY230" fmla="*/ 307693 h 2580358"/>
              <a:gd name="connsiteX231" fmla="*/ 1913781 w 2539572"/>
              <a:gd name="connsiteY231" fmla="*/ 223873 h 2580358"/>
              <a:gd name="connsiteX232" fmla="*/ 1888063 w 2539572"/>
              <a:gd name="connsiteY232" fmla="*/ 210538 h 2580358"/>
              <a:gd name="connsiteX233" fmla="*/ 1869013 w 2539572"/>
              <a:gd name="connsiteY233" fmla="*/ 201013 h 2580358"/>
              <a:gd name="connsiteX234" fmla="*/ 1855678 w 2539572"/>
              <a:gd name="connsiteY234" fmla="*/ 195298 h 2580358"/>
              <a:gd name="connsiteX235" fmla="*/ 1890920 w 2539572"/>
              <a:gd name="connsiteY235" fmla="*/ 215300 h 2580358"/>
              <a:gd name="connsiteX236" fmla="*/ 1925211 w 2539572"/>
              <a:gd name="connsiteY236" fmla="*/ 236255 h 2580358"/>
              <a:gd name="connsiteX237" fmla="*/ 1858536 w 2539572"/>
              <a:gd name="connsiteY237" fmla="*/ 204823 h 2580358"/>
              <a:gd name="connsiteX238" fmla="*/ 1819483 w 2539572"/>
              <a:gd name="connsiteY238" fmla="*/ 185773 h 2580358"/>
              <a:gd name="connsiteX239" fmla="*/ 1778525 w 2539572"/>
              <a:gd name="connsiteY239" fmla="*/ 167675 h 2580358"/>
              <a:gd name="connsiteX240" fmla="*/ 1739473 w 2539572"/>
              <a:gd name="connsiteY240" fmla="*/ 152435 h 2580358"/>
              <a:gd name="connsiteX241" fmla="*/ 1708040 w 2539572"/>
              <a:gd name="connsiteY241" fmla="*/ 141958 h 2580358"/>
              <a:gd name="connsiteX242" fmla="*/ 1511825 w 2539572"/>
              <a:gd name="connsiteY242" fmla="*/ 98143 h 2580358"/>
              <a:gd name="connsiteX243" fmla="*/ 1486108 w 2539572"/>
              <a:gd name="connsiteY243" fmla="*/ 94333 h 2580358"/>
              <a:gd name="connsiteX244" fmla="*/ 1459438 w 2539572"/>
              <a:gd name="connsiteY244" fmla="*/ 90523 h 2580358"/>
              <a:gd name="connsiteX245" fmla="*/ 1406098 w 2539572"/>
              <a:gd name="connsiteY245" fmla="*/ 84808 h 2580358"/>
              <a:gd name="connsiteX246" fmla="*/ 1352758 w 2539572"/>
              <a:gd name="connsiteY246" fmla="*/ 81950 h 2580358"/>
              <a:gd name="connsiteX247" fmla="*/ 1299418 w 2539572"/>
              <a:gd name="connsiteY247" fmla="*/ 82903 h 2580358"/>
              <a:gd name="connsiteX248" fmla="*/ 1282273 w 2539572"/>
              <a:gd name="connsiteY248" fmla="*/ 83855 h 2580358"/>
              <a:gd name="connsiteX249" fmla="*/ 1265128 w 2539572"/>
              <a:gd name="connsiteY249" fmla="*/ 85760 h 2580358"/>
              <a:gd name="connsiteX250" fmla="*/ 1229886 w 2539572"/>
              <a:gd name="connsiteY250" fmla="*/ 88618 h 2580358"/>
              <a:gd name="connsiteX251" fmla="*/ 1192738 w 2539572"/>
              <a:gd name="connsiteY251" fmla="*/ 93380 h 2580358"/>
              <a:gd name="connsiteX252" fmla="*/ 1155590 w 2539572"/>
              <a:gd name="connsiteY252" fmla="*/ 99095 h 2580358"/>
              <a:gd name="connsiteX253" fmla="*/ 1002238 w 2539572"/>
              <a:gd name="connsiteY253" fmla="*/ 136243 h 2580358"/>
              <a:gd name="connsiteX254" fmla="*/ 979378 w 2539572"/>
              <a:gd name="connsiteY254" fmla="*/ 144815 h 2580358"/>
              <a:gd name="connsiteX255" fmla="*/ 969853 w 2539572"/>
              <a:gd name="connsiteY255" fmla="*/ 150530 h 2580358"/>
              <a:gd name="connsiteX256" fmla="*/ 954028 w 2539572"/>
              <a:gd name="connsiteY256" fmla="*/ 155319 h 2580358"/>
              <a:gd name="connsiteX257" fmla="*/ 1035609 w 2539572"/>
              <a:gd name="connsiteY257" fmla="*/ 134343 h 2580358"/>
              <a:gd name="connsiteX258" fmla="*/ 1049467 w 2539572"/>
              <a:gd name="connsiteY258" fmla="*/ 132228 h 2580358"/>
              <a:gd name="connsiteX259" fmla="*/ 1071770 w 2539572"/>
              <a:gd name="connsiteY259" fmla="*/ 126718 h 2580358"/>
              <a:gd name="connsiteX260" fmla="*/ 1141506 w 2539572"/>
              <a:gd name="connsiteY260" fmla="*/ 114789 h 2580358"/>
              <a:gd name="connsiteX261" fmla="*/ 1094630 w 2539572"/>
              <a:gd name="connsiteY261" fmla="*/ 120051 h 2580358"/>
              <a:gd name="connsiteX262" fmla="*/ 1001285 w 2539572"/>
              <a:gd name="connsiteY262" fmla="*/ 138148 h 2580358"/>
              <a:gd name="connsiteX263" fmla="*/ 1530875 w 2539572"/>
              <a:gd name="connsiteY263" fmla="*/ 106716 h 2580358"/>
              <a:gd name="connsiteX264" fmla="*/ 1810910 w 2539572"/>
              <a:gd name="connsiteY264" fmla="*/ 191488 h 2580358"/>
              <a:gd name="connsiteX265" fmla="*/ 2044272 w 2539572"/>
              <a:gd name="connsiteY265" fmla="*/ 321981 h 2580358"/>
              <a:gd name="connsiteX266" fmla="*/ 2050940 w 2539572"/>
              <a:gd name="connsiteY266" fmla="*/ 326743 h 2580358"/>
              <a:gd name="connsiteX267" fmla="*/ 2385267 w 2539572"/>
              <a:gd name="connsiteY267" fmla="*/ 709648 h 2580358"/>
              <a:gd name="connsiteX268" fmla="*/ 2539572 w 2539572"/>
              <a:gd name="connsiteY268" fmla="*/ 1194471 h 2580358"/>
              <a:gd name="connsiteX269" fmla="*/ 2523380 w 2539572"/>
              <a:gd name="connsiteY269" fmla="*/ 1197328 h 2580358"/>
              <a:gd name="connsiteX270" fmla="*/ 2382410 w 2539572"/>
              <a:gd name="connsiteY270" fmla="*/ 745843 h 2580358"/>
              <a:gd name="connsiteX271" fmla="*/ 2092850 w 2539572"/>
              <a:gd name="connsiteY271" fmla="*/ 394371 h 2580358"/>
              <a:gd name="connsiteX272" fmla="*/ 2020460 w 2539572"/>
              <a:gd name="connsiteY272" fmla="*/ 341031 h 2580358"/>
              <a:gd name="connsiteX273" fmla="*/ 1977026 w 2539572"/>
              <a:gd name="connsiteY273" fmla="*/ 313885 h 2580358"/>
              <a:gd name="connsiteX274" fmla="*/ 2054751 w 2539572"/>
              <a:gd name="connsiteY274" fmla="*/ 366986 h 2580358"/>
              <a:gd name="connsiteX275" fmla="*/ 2156668 w 2539572"/>
              <a:gd name="connsiteY275" fmla="*/ 455330 h 2580358"/>
              <a:gd name="connsiteX276" fmla="*/ 2329071 w 2539572"/>
              <a:gd name="connsiteY276" fmla="*/ 665833 h 2580358"/>
              <a:gd name="connsiteX277" fmla="*/ 2511950 w 2539572"/>
              <a:gd name="connsiteY277" fmla="*/ 1176373 h 2580358"/>
              <a:gd name="connsiteX278" fmla="*/ 2502425 w 2539572"/>
              <a:gd name="connsiteY278" fmla="*/ 1153513 h 2580358"/>
              <a:gd name="connsiteX279" fmla="*/ 2438608 w 2539572"/>
              <a:gd name="connsiteY279" fmla="*/ 904910 h 2580358"/>
              <a:gd name="connsiteX280" fmla="*/ 2330975 w 2539572"/>
              <a:gd name="connsiteY280" fmla="*/ 700123 h 2580358"/>
              <a:gd name="connsiteX281" fmla="*/ 2365266 w 2539572"/>
              <a:gd name="connsiteY281" fmla="*/ 761083 h 2580358"/>
              <a:gd name="connsiteX282" fmla="*/ 2394793 w 2539572"/>
              <a:gd name="connsiteY282" fmla="*/ 818233 h 2580358"/>
              <a:gd name="connsiteX283" fmla="*/ 2408128 w 2539572"/>
              <a:gd name="connsiteY283" fmla="*/ 846808 h 2580358"/>
              <a:gd name="connsiteX284" fmla="*/ 2420511 w 2539572"/>
              <a:gd name="connsiteY284" fmla="*/ 876335 h 2580358"/>
              <a:gd name="connsiteX285" fmla="*/ 2432893 w 2539572"/>
              <a:gd name="connsiteY285" fmla="*/ 906815 h 2580358"/>
              <a:gd name="connsiteX286" fmla="*/ 2444323 w 2539572"/>
              <a:gd name="connsiteY286" fmla="*/ 940153 h 2580358"/>
              <a:gd name="connsiteX287" fmla="*/ 2438608 w 2539572"/>
              <a:gd name="connsiteY287" fmla="*/ 934438 h 2580358"/>
              <a:gd name="connsiteX288" fmla="*/ 2492900 w 2539572"/>
              <a:gd name="connsiteY288" fmla="*/ 1130653 h 2580358"/>
              <a:gd name="connsiteX289" fmla="*/ 2477116 w 2539572"/>
              <a:gd name="connsiteY289" fmla="*/ 1092007 h 2580358"/>
              <a:gd name="connsiteX290" fmla="*/ 2494226 w 2539572"/>
              <a:gd name="connsiteY290" fmla="*/ 1204117 h 2580358"/>
              <a:gd name="connsiteX291" fmla="*/ 2500520 w 2539572"/>
              <a:gd name="connsiteY291" fmla="*/ 1328773 h 2580358"/>
              <a:gd name="connsiteX292" fmla="*/ 2404709 w 2539572"/>
              <a:gd name="connsiteY292" fmla="*/ 1803341 h 2580358"/>
              <a:gd name="connsiteX293" fmla="*/ 2390217 w 2539572"/>
              <a:gd name="connsiteY293" fmla="*/ 1833425 h 2580358"/>
              <a:gd name="connsiteX294" fmla="*/ 2385149 w 2539572"/>
              <a:gd name="connsiteY294" fmla="*/ 1849791 h 2580358"/>
              <a:gd name="connsiteX295" fmla="*/ 2387173 w 2539572"/>
              <a:gd name="connsiteY295" fmla="*/ 1858363 h 2580358"/>
              <a:gd name="connsiteX296" fmla="*/ 2410986 w 2539572"/>
              <a:gd name="connsiteY296" fmla="*/ 1808833 h 2580358"/>
              <a:gd name="connsiteX297" fmla="*/ 2425273 w 2539572"/>
              <a:gd name="connsiteY297" fmla="*/ 1768828 h 2580358"/>
              <a:gd name="connsiteX298" fmla="*/ 2432893 w 2539572"/>
              <a:gd name="connsiteY298" fmla="*/ 1745968 h 2580358"/>
              <a:gd name="connsiteX299" fmla="*/ 2439561 w 2539572"/>
              <a:gd name="connsiteY299" fmla="*/ 1722155 h 2580358"/>
              <a:gd name="connsiteX300" fmla="*/ 2445275 w 2539572"/>
              <a:gd name="connsiteY300" fmla="*/ 1709773 h 2580358"/>
              <a:gd name="connsiteX301" fmla="*/ 2439561 w 2539572"/>
              <a:gd name="connsiteY301" fmla="*/ 1749778 h 2580358"/>
              <a:gd name="connsiteX302" fmla="*/ 2441466 w 2539572"/>
              <a:gd name="connsiteY302" fmla="*/ 1765018 h 2580358"/>
              <a:gd name="connsiteX303" fmla="*/ 2350025 w 2539572"/>
              <a:gd name="connsiteY303" fmla="*/ 1959328 h 2580358"/>
              <a:gd name="connsiteX304" fmla="*/ 2228106 w 2539572"/>
              <a:gd name="connsiteY304" fmla="*/ 2131730 h 2580358"/>
              <a:gd name="connsiteX305" fmla="*/ 2194768 w 2539572"/>
              <a:gd name="connsiteY305" fmla="*/ 2169830 h 2580358"/>
              <a:gd name="connsiteX306" fmla="*/ 2159525 w 2539572"/>
              <a:gd name="connsiteY306" fmla="*/ 2206978 h 2580358"/>
              <a:gd name="connsiteX307" fmla="*/ 2123331 w 2539572"/>
              <a:gd name="connsiteY307" fmla="*/ 2242220 h 2580358"/>
              <a:gd name="connsiteX308" fmla="*/ 2086183 w 2539572"/>
              <a:gd name="connsiteY308" fmla="*/ 2275558 h 2580358"/>
              <a:gd name="connsiteX309" fmla="*/ 1924258 w 2539572"/>
              <a:gd name="connsiteY309" fmla="*/ 2395573 h 2580358"/>
              <a:gd name="connsiteX310" fmla="*/ 1737568 w 2539572"/>
              <a:gd name="connsiteY310" fmla="*/ 2491775 h 2580358"/>
              <a:gd name="connsiteX311" fmla="*/ 1702325 w 2539572"/>
              <a:gd name="connsiteY311" fmla="*/ 2506063 h 2580358"/>
              <a:gd name="connsiteX312" fmla="*/ 1504206 w 2539572"/>
              <a:gd name="connsiteY312" fmla="*/ 2561308 h 2580358"/>
              <a:gd name="connsiteX313" fmla="*/ 1403240 w 2539572"/>
              <a:gd name="connsiteY313" fmla="*/ 2575595 h 2580358"/>
              <a:gd name="connsiteX314" fmla="*/ 1352758 w 2539572"/>
              <a:gd name="connsiteY314" fmla="*/ 2579405 h 2580358"/>
              <a:gd name="connsiteX315" fmla="*/ 1301323 w 2539572"/>
              <a:gd name="connsiteY315" fmla="*/ 2580358 h 2580358"/>
              <a:gd name="connsiteX316" fmla="*/ 1327993 w 2539572"/>
              <a:gd name="connsiteY316" fmla="*/ 2575595 h 2580358"/>
              <a:gd name="connsiteX317" fmla="*/ 999380 w 2539572"/>
              <a:gd name="connsiteY317" fmla="*/ 2546068 h 2580358"/>
              <a:gd name="connsiteX318" fmla="*/ 618380 w 2539572"/>
              <a:gd name="connsiteY318" fmla="*/ 2401288 h 2580358"/>
              <a:gd name="connsiteX319" fmla="*/ 295483 w 2539572"/>
              <a:gd name="connsiteY319" fmla="*/ 2126968 h 2580358"/>
              <a:gd name="connsiteX320" fmla="*/ 115862 w 2539572"/>
              <a:gd name="connsiteY320" fmla="*/ 1837914 h 2580358"/>
              <a:gd name="connsiteX321" fmla="*/ 92056 w 2539572"/>
              <a:gd name="connsiteY321" fmla="*/ 1778680 h 2580358"/>
              <a:gd name="connsiteX322" fmla="*/ 88790 w 2539572"/>
              <a:gd name="connsiteY322" fmla="*/ 1766923 h 2580358"/>
              <a:gd name="connsiteX323" fmla="*/ 82123 w 2539572"/>
              <a:gd name="connsiteY323" fmla="*/ 1745968 h 2580358"/>
              <a:gd name="connsiteX324" fmla="*/ 67835 w 2539572"/>
              <a:gd name="connsiteY324" fmla="*/ 1705010 h 2580358"/>
              <a:gd name="connsiteX325" fmla="*/ 55453 w 2539572"/>
              <a:gd name="connsiteY325" fmla="*/ 1664053 h 2580358"/>
              <a:gd name="connsiteX326" fmla="*/ 47799 w 2539572"/>
              <a:gd name="connsiteY326" fmla="*/ 1634133 h 2580358"/>
              <a:gd name="connsiteX327" fmla="*/ 31565 w 2539572"/>
              <a:gd name="connsiteY327" fmla="*/ 1557721 h 2580358"/>
              <a:gd name="connsiteX328" fmla="*/ 22115 w 2539572"/>
              <a:gd name="connsiteY328" fmla="*/ 1498318 h 2580358"/>
              <a:gd name="connsiteX329" fmla="*/ 17353 w 2539572"/>
              <a:gd name="connsiteY329" fmla="*/ 1456408 h 2580358"/>
              <a:gd name="connsiteX330" fmla="*/ 14495 w 2539572"/>
              <a:gd name="connsiteY330" fmla="*/ 1414498 h 2580358"/>
              <a:gd name="connsiteX331" fmla="*/ 12590 w 2539572"/>
              <a:gd name="connsiteY331" fmla="*/ 1393543 h 2580358"/>
              <a:gd name="connsiteX332" fmla="*/ 11638 w 2539572"/>
              <a:gd name="connsiteY332" fmla="*/ 1372588 h 2580358"/>
              <a:gd name="connsiteX333" fmla="*/ 9733 w 2539572"/>
              <a:gd name="connsiteY333" fmla="*/ 1331630 h 2580358"/>
              <a:gd name="connsiteX334" fmla="*/ 14733 w 2539572"/>
              <a:gd name="connsiteY334" fmla="*/ 1175539 h 2580358"/>
              <a:gd name="connsiteX335" fmla="*/ 28991 w 2539572"/>
              <a:gd name="connsiteY335" fmla="*/ 1041443 h 2580358"/>
              <a:gd name="connsiteX336" fmla="*/ 28782 w 2539572"/>
              <a:gd name="connsiteY336" fmla="*/ 1042071 h 2580358"/>
              <a:gd name="connsiteX337" fmla="*/ 3065 w 2539572"/>
              <a:gd name="connsiteY337" fmla="*/ 1282101 h 2580358"/>
              <a:gd name="connsiteX338" fmla="*/ 107840 w 2539572"/>
              <a:gd name="connsiteY338" fmla="*/ 787753 h 2580358"/>
              <a:gd name="connsiteX339" fmla="*/ 162132 w 2539572"/>
              <a:gd name="connsiteY339" fmla="*/ 668691 h 2580358"/>
              <a:gd name="connsiteX340" fmla="*/ 331677 w 2539572"/>
              <a:gd name="connsiteY340" fmla="*/ 426756 h 2580358"/>
              <a:gd name="connsiteX341" fmla="*/ 357395 w 2539572"/>
              <a:gd name="connsiteY341" fmla="*/ 399133 h 2580358"/>
              <a:gd name="connsiteX342" fmla="*/ 385017 w 2539572"/>
              <a:gd name="connsiteY342" fmla="*/ 372463 h 2580358"/>
              <a:gd name="connsiteX343" fmla="*/ 399305 w 2539572"/>
              <a:gd name="connsiteY343" fmla="*/ 359128 h 2580358"/>
              <a:gd name="connsiteX344" fmla="*/ 413592 w 2539572"/>
              <a:gd name="connsiteY344" fmla="*/ 346746 h 2580358"/>
              <a:gd name="connsiteX345" fmla="*/ 443120 w 2539572"/>
              <a:gd name="connsiteY345" fmla="*/ 321028 h 2580358"/>
              <a:gd name="connsiteX346" fmla="*/ 473600 w 2539572"/>
              <a:gd name="connsiteY346" fmla="*/ 296263 h 2580358"/>
              <a:gd name="connsiteX347" fmla="*/ 505032 w 2539572"/>
              <a:gd name="connsiteY347" fmla="*/ 272451 h 2580358"/>
              <a:gd name="connsiteX348" fmla="*/ 569802 w 2539572"/>
              <a:gd name="connsiteY348" fmla="*/ 228636 h 2580358"/>
              <a:gd name="connsiteX349" fmla="*/ 554387 w 2539572"/>
              <a:gd name="connsiteY349" fmla="*/ 240806 h 2580358"/>
              <a:gd name="connsiteX350" fmla="*/ 660529 w 2539572"/>
              <a:gd name="connsiteY350" fmla="*/ 171604 h 2580358"/>
              <a:gd name="connsiteX351" fmla="*/ 797450 w 2539572"/>
              <a:gd name="connsiteY351" fmla="*/ 103858 h 2580358"/>
              <a:gd name="connsiteX352" fmla="*/ 1092725 w 2539572"/>
              <a:gd name="connsiteY352" fmla="*/ 18133 h 2580358"/>
              <a:gd name="connsiteX353" fmla="*/ 1248102 w 2539572"/>
              <a:gd name="connsiteY353" fmla="*/ 1583 h 2580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Lst>
            <a:rect l="l" t="t" r="r" b="b"/>
            <a:pathLst>
              <a:path w="2539572" h="2580358">
                <a:moveTo>
                  <a:pt x="83529" y="1757461"/>
                </a:moveTo>
                <a:lnTo>
                  <a:pt x="92056" y="1778680"/>
                </a:lnTo>
                <a:lnTo>
                  <a:pt x="93553" y="1784068"/>
                </a:lnTo>
                <a:cubicBezTo>
                  <a:pt x="99268" y="1797403"/>
                  <a:pt x="104030" y="1811690"/>
                  <a:pt x="109745" y="1825025"/>
                </a:cubicBezTo>
                <a:cubicBezTo>
                  <a:pt x="104030" y="1811690"/>
                  <a:pt x="99268" y="1798355"/>
                  <a:pt x="93553" y="1785020"/>
                </a:cubicBezTo>
                <a:cubicBezTo>
                  <a:pt x="91648" y="1778353"/>
                  <a:pt x="88790" y="1771685"/>
                  <a:pt x="85933" y="1765018"/>
                </a:cubicBezTo>
                <a:close/>
                <a:moveTo>
                  <a:pt x="208" y="1280195"/>
                </a:moveTo>
                <a:cubicBezTo>
                  <a:pt x="208" y="1344489"/>
                  <a:pt x="4494" y="1408307"/>
                  <a:pt x="13305" y="1471767"/>
                </a:cubicBezTo>
                <a:lnTo>
                  <a:pt x="31565" y="1557721"/>
                </a:lnTo>
                <a:lnTo>
                  <a:pt x="35450" y="1582138"/>
                </a:lnTo>
                <a:cubicBezTo>
                  <a:pt x="38308" y="1595473"/>
                  <a:pt x="42118" y="1609760"/>
                  <a:pt x="44975" y="1623095"/>
                </a:cubicBezTo>
                <a:lnTo>
                  <a:pt x="47799" y="1634133"/>
                </a:lnTo>
                <a:lnTo>
                  <a:pt x="53548" y="1661195"/>
                </a:lnTo>
                <a:cubicBezTo>
                  <a:pt x="57358" y="1675483"/>
                  <a:pt x="61168" y="1689770"/>
                  <a:pt x="64978" y="1703105"/>
                </a:cubicBezTo>
                <a:cubicBezTo>
                  <a:pt x="69740" y="1717393"/>
                  <a:pt x="74503" y="1730728"/>
                  <a:pt x="79265" y="1744063"/>
                </a:cubicBezTo>
                <a:lnTo>
                  <a:pt x="83529" y="1757461"/>
                </a:lnTo>
                <a:lnTo>
                  <a:pt x="73550" y="1732633"/>
                </a:lnTo>
                <a:cubicBezTo>
                  <a:pt x="24020" y="1589758"/>
                  <a:pt x="-2650" y="1437358"/>
                  <a:pt x="208" y="1280195"/>
                </a:cubicBezTo>
                <a:close/>
                <a:moveTo>
                  <a:pt x="18782" y="1278529"/>
                </a:moveTo>
                <a:cubicBezTo>
                  <a:pt x="16877" y="1277814"/>
                  <a:pt x="14495" y="1281148"/>
                  <a:pt x="11638" y="1288768"/>
                </a:cubicBezTo>
                <a:cubicBezTo>
                  <a:pt x="12590" y="1384970"/>
                  <a:pt x="23068" y="1486888"/>
                  <a:pt x="44975" y="1584043"/>
                </a:cubicBezTo>
                <a:cubicBezTo>
                  <a:pt x="66883" y="1681198"/>
                  <a:pt x="99268" y="1774543"/>
                  <a:pt x="136415" y="1857410"/>
                </a:cubicBezTo>
                <a:cubicBezTo>
                  <a:pt x="151655" y="1890748"/>
                  <a:pt x="176420" y="1937420"/>
                  <a:pt x="207853" y="1986950"/>
                </a:cubicBezTo>
                <a:cubicBezTo>
                  <a:pt x="239285" y="2036480"/>
                  <a:pt x="278338" y="2086010"/>
                  <a:pt x="316438" y="2127920"/>
                </a:cubicBezTo>
                <a:cubicBezTo>
                  <a:pt x="355490" y="2168878"/>
                  <a:pt x="391685" y="2202215"/>
                  <a:pt x="416450" y="2220313"/>
                </a:cubicBezTo>
                <a:cubicBezTo>
                  <a:pt x="441215" y="2238410"/>
                  <a:pt x="453598" y="2243173"/>
                  <a:pt x="445025" y="2226980"/>
                </a:cubicBezTo>
                <a:cubicBezTo>
                  <a:pt x="405973" y="2205073"/>
                  <a:pt x="332630" y="2140303"/>
                  <a:pt x="263098" y="2046005"/>
                </a:cubicBezTo>
                <a:cubicBezTo>
                  <a:pt x="227855" y="1998380"/>
                  <a:pt x="193565" y="1944088"/>
                  <a:pt x="164038" y="1885985"/>
                </a:cubicBezTo>
                <a:cubicBezTo>
                  <a:pt x="134510" y="1826930"/>
                  <a:pt x="108793" y="1765018"/>
                  <a:pt x="89743" y="1703105"/>
                </a:cubicBezTo>
                <a:cubicBezTo>
                  <a:pt x="70693" y="1641193"/>
                  <a:pt x="56405" y="1580233"/>
                  <a:pt x="46880" y="1524988"/>
                </a:cubicBezTo>
                <a:cubicBezTo>
                  <a:pt x="44975" y="1510700"/>
                  <a:pt x="43070" y="1497365"/>
                  <a:pt x="41165" y="1484030"/>
                </a:cubicBezTo>
                <a:cubicBezTo>
                  <a:pt x="39260" y="1470695"/>
                  <a:pt x="37355" y="1458313"/>
                  <a:pt x="36403" y="1445930"/>
                </a:cubicBezTo>
                <a:cubicBezTo>
                  <a:pt x="35450" y="1433548"/>
                  <a:pt x="34498" y="1422118"/>
                  <a:pt x="32593" y="1410688"/>
                </a:cubicBezTo>
                <a:cubicBezTo>
                  <a:pt x="31640" y="1404973"/>
                  <a:pt x="31640" y="1399258"/>
                  <a:pt x="30688" y="1394495"/>
                </a:cubicBezTo>
                <a:cubicBezTo>
                  <a:pt x="30688" y="1388780"/>
                  <a:pt x="29735" y="1384018"/>
                  <a:pt x="29735" y="1379255"/>
                </a:cubicBezTo>
                <a:cubicBezTo>
                  <a:pt x="28783" y="1359253"/>
                  <a:pt x="26878" y="1342108"/>
                  <a:pt x="25925" y="1326868"/>
                </a:cubicBezTo>
                <a:cubicBezTo>
                  <a:pt x="24973" y="1312580"/>
                  <a:pt x="24020" y="1301150"/>
                  <a:pt x="23068" y="1292578"/>
                </a:cubicBezTo>
                <a:cubicBezTo>
                  <a:pt x="22115" y="1284006"/>
                  <a:pt x="20687" y="1279243"/>
                  <a:pt x="18782" y="1278529"/>
                </a:cubicBezTo>
                <a:close/>
                <a:moveTo>
                  <a:pt x="200352" y="622568"/>
                </a:moveTo>
                <a:lnTo>
                  <a:pt x="197535" y="622949"/>
                </a:lnTo>
                <a:lnTo>
                  <a:pt x="153917" y="696269"/>
                </a:lnTo>
                <a:cubicBezTo>
                  <a:pt x="116531" y="766307"/>
                  <a:pt x="85337" y="840453"/>
                  <a:pt x="61286" y="917874"/>
                </a:cubicBezTo>
                <a:lnTo>
                  <a:pt x="34698" y="1020824"/>
                </a:lnTo>
                <a:lnTo>
                  <a:pt x="36283" y="1016472"/>
                </a:lnTo>
                <a:cubicBezTo>
                  <a:pt x="38069" y="1012067"/>
                  <a:pt x="39736" y="1007781"/>
                  <a:pt x="42118" y="999208"/>
                </a:cubicBezTo>
                <a:cubicBezTo>
                  <a:pt x="58310" y="936343"/>
                  <a:pt x="81170" y="875383"/>
                  <a:pt x="104983" y="818233"/>
                </a:cubicBezTo>
                <a:cubicBezTo>
                  <a:pt x="128795" y="761083"/>
                  <a:pt x="156418" y="707743"/>
                  <a:pt x="182135" y="657260"/>
                </a:cubicBezTo>
                <a:cubicBezTo>
                  <a:pt x="180706" y="656546"/>
                  <a:pt x="197494" y="630114"/>
                  <a:pt x="200352" y="622568"/>
                </a:cubicBezTo>
                <a:close/>
                <a:moveTo>
                  <a:pt x="243577" y="554053"/>
                </a:moveTo>
                <a:lnTo>
                  <a:pt x="214520" y="594396"/>
                </a:lnTo>
                <a:lnTo>
                  <a:pt x="199898" y="618976"/>
                </a:lnTo>
                <a:lnTo>
                  <a:pt x="208805" y="604873"/>
                </a:lnTo>
                <a:cubicBezTo>
                  <a:pt x="212615" y="599158"/>
                  <a:pt x="217378" y="593443"/>
                  <a:pt x="221188" y="586775"/>
                </a:cubicBezTo>
                <a:close/>
                <a:moveTo>
                  <a:pt x="2007705" y="351233"/>
                </a:moveTo>
                <a:lnTo>
                  <a:pt x="2008155" y="351570"/>
                </a:lnTo>
                <a:lnTo>
                  <a:pt x="2015698" y="356270"/>
                </a:lnTo>
                <a:close/>
                <a:moveTo>
                  <a:pt x="504641" y="345323"/>
                </a:moveTo>
                <a:lnTo>
                  <a:pt x="504080" y="345793"/>
                </a:lnTo>
                <a:cubicBezTo>
                  <a:pt x="485030" y="361985"/>
                  <a:pt x="469790" y="378178"/>
                  <a:pt x="457407" y="391513"/>
                </a:cubicBezTo>
                <a:cubicBezTo>
                  <a:pt x="444072" y="402943"/>
                  <a:pt x="429785" y="414373"/>
                  <a:pt x="416450" y="426755"/>
                </a:cubicBezTo>
                <a:cubicBezTo>
                  <a:pt x="437167" y="404610"/>
                  <a:pt x="460146" y="382524"/>
                  <a:pt x="485015" y="360869"/>
                </a:cubicBezTo>
                <a:close/>
                <a:moveTo>
                  <a:pt x="550941" y="308646"/>
                </a:moveTo>
                <a:lnTo>
                  <a:pt x="504641" y="345323"/>
                </a:lnTo>
                <a:lnTo>
                  <a:pt x="533607" y="321028"/>
                </a:lnTo>
                <a:close/>
                <a:moveTo>
                  <a:pt x="484512" y="297418"/>
                </a:moveTo>
                <a:lnTo>
                  <a:pt x="443968" y="329988"/>
                </a:lnTo>
                <a:cubicBezTo>
                  <a:pt x="385657" y="381245"/>
                  <a:pt x="331692" y="437859"/>
                  <a:pt x="283145" y="499116"/>
                </a:cubicBezTo>
                <a:lnTo>
                  <a:pt x="247248" y="548956"/>
                </a:lnTo>
                <a:lnTo>
                  <a:pt x="302150" y="480095"/>
                </a:lnTo>
                <a:cubicBezTo>
                  <a:pt x="321200" y="456283"/>
                  <a:pt x="342155" y="434375"/>
                  <a:pt x="362158" y="412468"/>
                </a:cubicBezTo>
                <a:cubicBezTo>
                  <a:pt x="372635" y="401990"/>
                  <a:pt x="383113" y="391513"/>
                  <a:pt x="393590" y="381035"/>
                </a:cubicBezTo>
                <a:cubicBezTo>
                  <a:pt x="398353" y="376273"/>
                  <a:pt x="404068" y="370558"/>
                  <a:pt x="408830" y="365795"/>
                </a:cubicBezTo>
                <a:cubicBezTo>
                  <a:pt x="414545" y="361033"/>
                  <a:pt x="419308" y="356270"/>
                  <a:pt x="424070" y="351508"/>
                </a:cubicBezTo>
                <a:cubicBezTo>
                  <a:pt x="432643" y="342935"/>
                  <a:pt x="442168" y="335315"/>
                  <a:pt x="450740" y="326743"/>
                </a:cubicBezTo>
                <a:lnTo>
                  <a:pt x="478363" y="302930"/>
                </a:lnTo>
                <a:close/>
                <a:moveTo>
                  <a:pt x="2013752" y="242312"/>
                </a:moveTo>
                <a:cubicBezTo>
                  <a:pt x="2013717" y="241695"/>
                  <a:pt x="2015185" y="241807"/>
                  <a:pt x="2018645" y="242923"/>
                </a:cubicBezTo>
                <a:cubicBezTo>
                  <a:pt x="2023259" y="244411"/>
                  <a:pt x="2031414" y="247685"/>
                  <a:pt x="2044273" y="253400"/>
                </a:cubicBezTo>
                <a:cubicBezTo>
                  <a:pt x="2091898" y="285785"/>
                  <a:pt x="2065228" y="274355"/>
                  <a:pt x="2041415" y="260068"/>
                </a:cubicBezTo>
                <a:cubicBezTo>
                  <a:pt x="2027485" y="252567"/>
                  <a:pt x="2013856" y="244162"/>
                  <a:pt x="2013752" y="242312"/>
                </a:cubicBezTo>
                <a:close/>
                <a:moveTo>
                  <a:pt x="1728809" y="191917"/>
                </a:moveTo>
                <a:lnTo>
                  <a:pt x="1760428" y="204823"/>
                </a:lnTo>
                <a:lnTo>
                  <a:pt x="1809006" y="226730"/>
                </a:lnTo>
                <a:lnTo>
                  <a:pt x="1855678" y="250543"/>
                </a:lnTo>
                <a:cubicBezTo>
                  <a:pt x="1841390" y="242923"/>
                  <a:pt x="1827103" y="235303"/>
                  <a:pt x="1812815" y="226730"/>
                </a:cubicBezTo>
                <a:lnTo>
                  <a:pt x="1796238" y="218802"/>
                </a:lnTo>
                <a:lnTo>
                  <a:pt x="1759055" y="202956"/>
                </a:lnTo>
                <a:lnTo>
                  <a:pt x="1741377" y="196251"/>
                </a:lnTo>
                <a:close/>
                <a:moveTo>
                  <a:pt x="749825" y="187678"/>
                </a:moveTo>
                <a:cubicBezTo>
                  <a:pt x="686960" y="219110"/>
                  <a:pt x="625047" y="256258"/>
                  <a:pt x="566945" y="297215"/>
                </a:cubicBezTo>
                <a:lnTo>
                  <a:pt x="550941" y="308646"/>
                </a:lnTo>
                <a:lnTo>
                  <a:pt x="564921" y="297573"/>
                </a:lnTo>
                <a:cubicBezTo>
                  <a:pt x="621476" y="256734"/>
                  <a:pt x="684103" y="219111"/>
                  <a:pt x="749825" y="187678"/>
                </a:cubicBezTo>
                <a:close/>
                <a:moveTo>
                  <a:pt x="880093" y="178541"/>
                </a:moveTo>
                <a:lnTo>
                  <a:pt x="862220" y="184820"/>
                </a:lnTo>
                <a:lnTo>
                  <a:pt x="858031" y="186616"/>
                </a:lnTo>
                <a:close/>
                <a:moveTo>
                  <a:pt x="662195" y="169581"/>
                </a:moveTo>
                <a:cubicBezTo>
                  <a:pt x="646002" y="179106"/>
                  <a:pt x="630762" y="190536"/>
                  <a:pt x="614570" y="200061"/>
                </a:cubicBezTo>
                <a:cubicBezTo>
                  <a:pt x="598377" y="208633"/>
                  <a:pt x="584090" y="218158"/>
                  <a:pt x="568850" y="227683"/>
                </a:cubicBezTo>
                <a:cubicBezTo>
                  <a:pt x="578375" y="221016"/>
                  <a:pt x="586947" y="214348"/>
                  <a:pt x="596472" y="206728"/>
                </a:cubicBezTo>
                <a:cubicBezTo>
                  <a:pt x="612665" y="197203"/>
                  <a:pt x="645050" y="178153"/>
                  <a:pt x="662195" y="169581"/>
                </a:cubicBezTo>
                <a:close/>
                <a:moveTo>
                  <a:pt x="1525269" y="129667"/>
                </a:moveTo>
                <a:lnTo>
                  <a:pt x="1666131" y="167675"/>
                </a:lnTo>
                <a:cubicBezTo>
                  <a:pt x="1642318" y="160055"/>
                  <a:pt x="1618506" y="154340"/>
                  <a:pt x="1594693" y="148625"/>
                </a:cubicBezTo>
                <a:cubicBezTo>
                  <a:pt x="1583263" y="145768"/>
                  <a:pt x="1570881" y="143863"/>
                  <a:pt x="1558498" y="141005"/>
                </a:cubicBezTo>
                <a:lnTo>
                  <a:pt x="1538908" y="137397"/>
                </a:lnTo>
                <a:lnTo>
                  <a:pt x="1643873" y="164386"/>
                </a:lnTo>
                <a:lnTo>
                  <a:pt x="1669839" y="173890"/>
                </a:lnTo>
                <a:lnTo>
                  <a:pt x="1703094" y="182888"/>
                </a:lnTo>
                <a:lnTo>
                  <a:pt x="1666130" y="169581"/>
                </a:lnTo>
                <a:cubicBezTo>
                  <a:pt x="1677560" y="173391"/>
                  <a:pt x="1689942" y="177201"/>
                  <a:pt x="1701372" y="180058"/>
                </a:cubicBezTo>
                <a:lnTo>
                  <a:pt x="1706502" y="181860"/>
                </a:lnTo>
                <a:lnTo>
                  <a:pt x="1691847" y="176248"/>
                </a:lnTo>
                <a:cubicBezTo>
                  <a:pt x="1677560" y="171486"/>
                  <a:pt x="1662320" y="165771"/>
                  <a:pt x="1648032" y="161008"/>
                </a:cubicBezTo>
                <a:cubicBezTo>
                  <a:pt x="1618505" y="152436"/>
                  <a:pt x="1588977" y="142911"/>
                  <a:pt x="1558497" y="136243"/>
                </a:cubicBezTo>
                <a:close/>
                <a:moveTo>
                  <a:pt x="1383314" y="109513"/>
                </a:moveTo>
                <a:lnTo>
                  <a:pt x="1514856" y="127606"/>
                </a:lnTo>
                <a:lnTo>
                  <a:pt x="1467057" y="118146"/>
                </a:lnTo>
                <a:close/>
                <a:moveTo>
                  <a:pt x="1193178" y="109308"/>
                </a:moveTo>
                <a:lnTo>
                  <a:pt x="1187975" y="109573"/>
                </a:lnTo>
                <a:lnTo>
                  <a:pt x="1160283" y="112682"/>
                </a:lnTo>
                <a:lnTo>
                  <a:pt x="1181308" y="110525"/>
                </a:lnTo>
                <a:close/>
                <a:moveTo>
                  <a:pt x="1281320" y="104811"/>
                </a:moveTo>
                <a:lnTo>
                  <a:pt x="1241193" y="106858"/>
                </a:lnTo>
                <a:lnTo>
                  <a:pt x="1347929" y="107530"/>
                </a:lnTo>
                <a:close/>
                <a:moveTo>
                  <a:pt x="1748045" y="102906"/>
                </a:moveTo>
                <a:cubicBezTo>
                  <a:pt x="1762332" y="106716"/>
                  <a:pt x="1778525" y="110526"/>
                  <a:pt x="1794717" y="116241"/>
                </a:cubicBezTo>
                <a:cubicBezTo>
                  <a:pt x="1810910" y="122908"/>
                  <a:pt x="1828055" y="128623"/>
                  <a:pt x="1845200" y="135291"/>
                </a:cubicBezTo>
                <a:cubicBezTo>
                  <a:pt x="1929020" y="171486"/>
                  <a:pt x="2007125" y="215301"/>
                  <a:pt x="2080467" y="266736"/>
                </a:cubicBezTo>
                <a:cubicBezTo>
                  <a:pt x="2084277" y="269593"/>
                  <a:pt x="2089040" y="273403"/>
                  <a:pt x="2092850" y="276261"/>
                </a:cubicBezTo>
                <a:cubicBezTo>
                  <a:pt x="2071895" y="264831"/>
                  <a:pt x="2055702" y="258163"/>
                  <a:pt x="2043320" y="252448"/>
                </a:cubicBezTo>
                <a:cubicBezTo>
                  <a:pt x="2037605" y="248638"/>
                  <a:pt x="2029985" y="243876"/>
                  <a:pt x="2021412" y="238161"/>
                </a:cubicBezTo>
                <a:cubicBezTo>
                  <a:pt x="2012840" y="232446"/>
                  <a:pt x="2002362" y="226731"/>
                  <a:pt x="1990932" y="220063"/>
                </a:cubicBezTo>
                <a:cubicBezTo>
                  <a:pt x="1968072" y="205776"/>
                  <a:pt x="1936640" y="190536"/>
                  <a:pt x="1898540" y="172438"/>
                </a:cubicBezTo>
                <a:cubicBezTo>
                  <a:pt x="1873775" y="160056"/>
                  <a:pt x="1849962" y="147673"/>
                  <a:pt x="1823292" y="135291"/>
                </a:cubicBezTo>
                <a:cubicBezTo>
                  <a:pt x="1810910" y="129576"/>
                  <a:pt x="1798527" y="123861"/>
                  <a:pt x="1786145" y="118146"/>
                </a:cubicBezTo>
                <a:close/>
                <a:moveTo>
                  <a:pt x="849838" y="98143"/>
                </a:moveTo>
                <a:cubicBezTo>
                  <a:pt x="773638" y="126718"/>
                  <a:pt x="700295" y="162913"/>
                  <a:pt x="630763" y="204823"/>
                </a:cubicBezTo>
                <a:cubicBezTo>
                  <a:pt x="707915" y="161008"/>
                  <a:pt x="776495" y="127670"/>
                  <a:pt x="849838" y="98143"/>
                </a:cubicBezTo>
                <a:close/>
                <a:moveTo>
                  <a:pt x="1143606" y="67159"/>
                </a:moveTo>
                <a:lnTo>
                  <a:pt x="1102012" y="71353"/>
                </a:lnTo>
                <a:cubicBezTo>
                  <a:pt x="1082963" y="73854"/>
                  <a:pt x="1063198" y="77187"/>
                  <a:pt x="1042243" y="81950"/>
                </a:cubicBezTo>
                <a:lnTo>
                  <a:pt x="995297" y="94264"/>
                </a:lnTo>
                <a:lnTo>
                  <a:pt x="1073080" y="77664"/>
                </a:lnTo>
                <a:close/>
                <a:moveTo>
                  <a:pt x="1204168" y="62900"/>
                </a:moveTo>
                <a:lnTo>
                  <a:pt x="1166571" y="64690"/>
                </a:lnTo>
                <a:lnTo>
                  <a:pt x="1173688" y="63853"/>
                </a:lnTo>
                <a:cubicBezTo>
                  <a:pt x="1170830" y="63853"/>
                  <a:pt x="1167020" y="64805"/>
                  <a:pt x="1164163" y="64805"/>
                </a:cubicBezTo>
                <a:lnTo>
                  <a:pt x="1166571" y="64690"/>
                </a:lnTo>
                <a:lnTo>
                  <a:pt x="1165588" y="64806"/>
                </a:lnTo>
                <a:lnTo>
                  <a:pt x="1166067" y="64806"/>
                </a:lnTo>
                <a:cubicBezTo>
                  <a:pt x="1106060" y="73378"/>
                  <a:pt x="1037480" y="86713"/>
                  <a:pt x="965090" y="106716"/>
                </a:cubicBezTo>
                <a:cubicBezTo>
                  <a:pt x="894605" y="126718"/>
                  <a:pt x="820310" y="153388"/>
                  <a:pt x="749825" y="187678"/>
                </a:cubicBezTo>
                <a:cubicBezTo>
                  <a:pt x="788401" y="168152"/>
                  <a:pt x="827692" y="150769"/>
                  <a:pt x="867221" y="135529"/>
                </a:cubicBezTo>
                <a:lnTo>
                  <a:pt x="981025" y="97898"/>
                </a:lnTo>
                <a:lnTo>
                  <a:pt x="963185" y="101953"/>
                </a:lnTo>
                <a:lnTo>
                  <a:pt x="945088" y="107668"/>
                </a:lnTo>
                <a:cubicBezTo>
                  <a:pt x="931753" y="111478"/>
                  <a:pt x="917465" y="116240"/>
                  <a:pt x="904130" y="120050"/>
                </a:cubicBezTo>
                <a:lnTo>
                  <a:pt x="863173" y="134338"/>
                </a:lnTo>
                <a:cubicBezTo>
                  <a:pt x="856505" y="137195"/>
                  <a:pt x="849838" y="139100"/>
                  <a:pt x="843170" y="141958"/>
                </a:cubicBezTo>
                <a:lnTo>
                  <a:pt x="823168" y="150530"/>
                </a:lnTo>
                <a:cubicBezTo>
                  <a:pt x="769828" y="171485"/>
                  <a:pt x="718393" y="198155"/>
                  <a:pt x="669815" y="225778"/>
                </a:cubicBezTo>
                <a:cubicBezTo>
                  <a:pt x="657433" y="233398"/>
                  <a:pt x="646003" y="240065"/>
                  <a:pt x="633620" y="247685"/>
                </a:cubicBezTo>
                <a:cubicBezTo>
                  <a:pt x="621238" y="255305"/>
                  <a:pt x="610760" y="262925"/>
                  <a:pt x="598378" y="270545"/>
                </a:cubicBezTo>
                <a:cubicBezTo>
                  <a:pt x="575518" y="285785"/>
                  <a:pt x="553610" y="302930"/>
                  <a:pt x="531703" y="319123"/>
                </a:cubicBezTo>
                <a:cubicBezTo>
                  <a:pt x="489793" y="353413"/>
                  <a:pt x="449788" y="388655"/>
                  <a:pt x="415498" y="426755"/>
                </a:cubicBezTo>
                <a:cubicBezTo>
                  <a:pt x="404068" y="438185"/>
                  <a:pt x="393590" y="449615"/>
                  <a:pt x="384065" y="461045"/>
                </a:cubicBezTo>
                <a:cubicBezTo>
                  <a:pt x="374540" y="472475"/>
                  <a:pt x="364063" y="483905"/>
                  <a:pt x="354538" y="495335"/>
                </a:cubicBezTo>
                <a:cubicBezTo>
                  <a:pt x="336440" y="519148"/>
                  <a:pt x="318343" y="542008"/>
                  <a:pt x="302150" y="565820"/>
                </a:cubicBezTo>
                <a:cubicBezTo>
                  <a:pt x="285005" y="589633"/>
                  <a:pt x="270718" y="614398"/>
                  <a:pt x="254525" y="639163"/>
                </a:cubicBezTo>
                <a:cubicBezTo>
                  <a:pt x="240238" y="664880"/>
                  <a:pt x="224998" y="690598"/>
                  <a:pt x="210710" y="718220"/>
                </a:cubicBezTo>
                <a:cubicBezTo>
                  <a:pt x="215473" y="710600"/>
                  <a:pt x="220235" y="702028"/>
                  <a:pt x="225950" y="692503"/>
                </a:cubicBezTo>
                <a:cubicBezTo>
                  <a:pt x="231665" y="683930"/>
                  <a:pt x="237380" y="674405"/>
                  <a:pt x="244048" y="664880"/>
                </a:cubicBezTo>
                <a:cubicBezTo>
                  <a:pt x="249763" y="655355"/>
                  <a:pt x="256430" y="646783"/>
                  <a:pt x="262145" y="637258"/>
                </a:cubicBezTo>
                <a:cubicBezTo>
                  <a:pt x="270718" y="631543"/>
                  <a:pt x="276433" y="622970"/>
                  <a:pt x="281195" y="615350"/>
                </a:cubicBezTo>
                <a:cubicBezTo>
                  <a:pt x="296435" y="590585"/>
                  <a:pt x="313580" y="567725"/>
                  <a:pt x="330725" y="542960"/>
                </a:cubicBezTo>
                <a:cubicBezTo>
                  <a:pt x="348823" y="520100"/>
                  <a:pt x="366920" y="496288"/>
                  <a:pt x="386923" y="474380"/>
                </a:cubicBezTo>
                <a:cubicBezTo>
                  <a:pt x="405973" y="451520"/>
                  <a:pt x="427880" y="430565"/>
                  <a:pt x="448835" y="409610"/>
                </a:cubicBezTo>
                <a:cubicBezTo>
                  <a:pt x="470743" y="389608"/>
                  <a:pt x="492650" y="368653"/>
                  <a:pt x="516463" y="349603"/>
                </a:cubicBezTo>
                <a:cubicBezTo>
                  <a:pt x="527893" y="340078"/>
                  <a:pt x="539323" y="330553"/>
                  <a:pt x="551705" y="321028"/>
                </a:cubicBezTo>
                <a:cubicBezTo>
                  <a:pt x="564088" y="312455"/>
                  <a:pt x="575518" y="302930"/>
                  <a:pt x="587900" y="294358"/>
                </a:cubicBezTo>
                <a:cubicBezTo>
                  <a:pt x="600283" y="285785"/>
                  <a:pt x="612665" y="277213"/>
                  <a:pt x="625048" y="268640"/>
                </a:cubicBezTo>
                <a:cubicBezTo>
                  <a:pt x="637430" y="260068"/>
                  <a:pt x="650765" y="252448"/>
                  <a:pt x="663148" y="244828"/>
                </a:cubicBezTo>
                <a:lnTo>
                  <a:pt x="682198" y="233398"/>
                </a:lnTo>
                <a:cubicBezTo>
                  <a:pt x="688865" y="229588"/>
                  <a:pt x="695533" y="225778"/>
                  <a:pt x="702200" y="222920"/>
                </a:cubicBezTo>
                <a:cubicBezTo>
                  <a:pt x="715535" y="216253"/>
                  <a:pt x="727918" y="208633"/>
                  <a:pt x="741253" y="201965"/>
                </a:cubicBezTo>
                <a:cubicBezTo>
                  <a:pt x="767923" y="188630"/>
                  <a:pt x="794593" y="175295"/>
                  <a:pt x="821263" y="164818"/>
                </a:cubicBezTo>
                <a:cubicBezTo>
                  <a:pt x="904130" y="128623"/>
                  <a:pt x="996523" y="104810"/>
                  <a:pt x="1087963" y="90523"/>
                </a:cubicBezTo>
                <a:cubicBezTo>
                  <a:pt x="1179403" y="76235"/>
                  <a:pt x="1269890" y="72425"/>
                  <a:pt x="1351806" y="70520"/>
                </a:cubicBezTo>
                <a:lnTo>
                  <a:pt x="1351806" y="64805"/>
                </a:lnTo>
                <a:cubicBezTo>
                  <a:pt x="1346090" y="64805"/>
                  <a:pt x="1339423" y="65758"/>
                  <a:pt x="1333708" y="65758"/>
                </a:cubicBezTo>
                <a:cubicBezTo>
                  <a:pt x="1317515" y="64805"/>
                  <a:pt x="1302275" y="63853"/>
                  <a:pt x="1287988" y="63853"/>
                </a:cubicBezTo>
                <a:cubicBezTo>
                  <a:pt x="1273700" y="62900"/>
                  <a:pt x="1259413" y="62900"/>
                  <a:pt x="1245125" y="62900"/>
                </a:cubicBezTo>
                <a:cubicBezTo>
                  <a:pt x="1230838" y="62900"/>
                  <a:pt x="1217503" y="61948"/>
                  <a:pt x="1204168" y="62900"/>
                </a:cubicBezTo>
                <a:close/>
                <a:moveTo>
                  <a:pt x="1248102" y="1583"/>
                </a:moveTo>
                <a:cubicBezTo>
                  <a:pt x="1300609" y="-917"/>
                  <a:pt x="1353710" y="-441"/>
                  <a:pt x="1407050" y="2893"/>
                </a:cubicBezTo>
                <a:cubicBezTo>
                  <a:pt x="1513731" y="10513"/>
                  <a:pt x="1621363" y="31468"/>
                  <a:pt x="1727090" y="65758"/>
                </a:cubicBezTo>
                <a:cubicBezTo>
                  <a:pt x="1832818" y="100048"/>
                  <a:pt x="1947118" y="159103"/>
                  <a:pt x="2039511" y="222920"/>
                </a:cubicBezTo>
                <a:cubicBezTo>
                  <a:pt x="1900445" y="134338"/>
                  <a:pt x="1741378" y="68615"/>
                  <a:pt x="1573738" y="36230"/>
                </a:cubicBezTo>
                <a:cubicBezTo>
                  <a:pt x="1492775" y="17180"/>
                  <a:pt x="1412765" y="6703"/>
                  <a:pt x="1335613" y="4798"/>
                </a:cubicBezTo>
                <a:cubicBezTo>
                  <a:pt x="1259413" y="1940"/>
                  <a:pt x="1187023" y="9560"/>
                  <a:pt x="1123205" y="21943"/>
                </a:cubicBezTo>
                <a:cubicBezTo>
                  <a:pt x="1107965" y="24800"/>
                  <a:pt x="1093678" y="27658"/>
                  <a:pt x="1078438" y="30515"/>
                </a:cubicBezTo>
                <a:cubicBezTo>
                  <a:pt x="1064150" y="34325"/>
                  <a:pt x="1048911" y="37183"/>
                  <a:pt x="1034623" y="40993"/>
                </a:cubicBezTo>
                <a:cubicBezTo>
                  <a:pt x="1212740" y="2893"/>
                  <a:pt x="1397525" y="1940"/>
                  <a:pt x="1573738" y="37183"/>
                </a:cubicBezTo>
                <a:cubicBezTo>
                  <a:pt x="1668988" y="59090"/>
                  <a:pt x="1763286" y="93380"/>
                  <a:pt x="1851868" y="136243"/>
                </a:cubicBezTo>
                <a:cubicBezTo>
                  <a:pt x="1849963" y="135290"/>
                  <a:pt x="1848058" y="135290"/>
                  <a:pt x="1846153" y="134338"/>
                </a:cubicBezTo>
                <a:cubicBezTo>
                  <a:pt x="1775668" y="102905"/>
                  <a:pt x="1702325" y="79093"/>
                  <a:pt x="1626125" y="60043"/>
                </a:cubicBezTo>
                <a:cubicBezTo>
                  <a:pt x="1555640" y="40040"/>
                  <a:pt x="1485156" y="27658"/>
                  <a:pt x="1416575" y="20990"/>
                </a:cubicBezTo>
                <a:cubicBezTo>
                  <a:pt x="1347995" y="15275"/>
                  <a:pt x="1283225" y="15275"/>
                  <a:pt x="1223218" y="20990"/>
                </a:cubicBezTo>
                <a:cubicBezTo>
                  <a:pt x="1207978" y="21943"/>
                  <a:pt x="1193690" y="24800"/>
                  <a:pt x="1179403" y="26705"/>
                </a:cubicBezTo>
                <a:cubicBezTo>
                  <a:pt x="1149875" y="30515"/>
                  <a:pt x="1120348" y="36230"/>
                  <a:pt x="1090820" y="40993"/>
                </a:cubicBezTo>
                <a:cubicBezTo>
                  <a:pt x="1200358" y="22895"/>
                  <a:pt x="1312753" y="18133"/>
                  <a:pt x="1423243" y="26705"/>
                </a:cubicBezTo>
                <a:cubicBezTo>
                  <a:pt x="1491823" y="32420"/>
                  <a:pt x="1559450" y="43850"/>
                  <a:pt x="1626125" y="60043"/>
                </a:cubicBezTo>
                <a:cubicBezTo>
                  <a:pt x="1667083" y="71473"/>
                  <a:pt x="1708993" y="85760"/>
                  <a:pt x="1748998" y="101000"/>
                </a:cubicBezTo>
                <a:cubicBezTo>
                  <a:pt x="1744236" y="100048"/>
                  <a:pt x="1739473" y="98143"/>
                  <a:pt x="1735663" y="97190"/>
                </a:cubicBezTo>
                <a:cubicBezTo>
                  <a:pt x="1727090" y="94333"/>
                  <a:pt x="1712803" y="91475"/>
                  <a:pt x="1698515" y="89570"/>
                </a:cubicBezTo>
                <a:cubicBezTo>
                  <a:pt x="1684228" y="87665"/>
                  <a:pt x="1668988" y="84808"/>
                  <a:pt x="1656606" y="84808"/>
                </a:cubicBezTo>
                <a:cubicBezTo>
                  <a:pt x="1631840" y="84808"/>
                  <a:pt x="1618506" y="87665"/>
                  <a:pt x="1644223" y="98143"/>
                </a:cubicBezTo>
                <a:cubicBezTo>
                  <a:pt x="1712803" y="118145"/>
                  <a:pt x="1786145" y="145768"/>
                  <a:pt x="1855678" y="180058"/>
                </a:cubicBezTo>
                <a:cubicBezTo>
                  <a:pt x="1925211" y="214348"/>
                  <a:pt x="1990933" y="254353"/>
                  <a:pt x="2046178" y="293405"/>
                </a:cubicBezTo>
                <a:cubicBezTo>
                  <a:pt x="2072848" y="313408"/>
                  <a:pt x="2098566" y="332458"/>
                  <a:pt x="2120473" y="351508"/>
                </a:cubicBezTo>
                <a:cubicBezTo>
                  <a:pt x="2130950" y="361033"/>
                  <a:pt x="2141428" y="368653"/>
                  <a:pt x="2150953" y="377225"/>
                </a:cubicBezTo>
                <a:cubicBezTo>
                  <a:pt x="2160478" y="385798"/>
                  <a:pt x="2169050" y="393418"/>
                  <a:pt x="2176671" y="401038"/>
                </a:cubicBezTo>
                <a:cubicBezTo>
                  <a:pt x="2191911" y="415325"/>
                  <a:pt x="2203341" y="427708"/>
                  <a:pt x="2211913" y="435328"/>
                </a:cubicBezTo>
                <a:cubicBezTo>
                  <a:pt x="2215723" y="439138"/>
                  <a:pt x="2218581" y="442948"/>
                  <a:pt x="2221438" y="444853"/>
                </a:cubicBezTo>
                <a:cubicBezTo>
                  <a:pt x="2223343" y="446758"/>
                  <a:pt x="2224296" y="448663"/>
                  <a:pt x="2224296" y="448663"/>
                </a:cubicBezTo>
                <a:cubicBezTo>
                  <a:pt x="2225248" y="450568"/>
                  <a:pt x="2220486" y="447710"/>
                  <a:pt x="2211913" y="440090"/>
                </a:cubicBezTo>
                <a:cubicBezTo>
                  <a:pt x="2203341" y="432470"/>
                  <a:pt x="2190958" y="420088"/>
                  <a:pt x="2174766" y="406753"/>
                </a:cubicBezTo>
                <a:cubicBezTo>
                  <a:pt x="2167146" y="400085"/>
                  <a:pt x="2157621" y="392465"/>
                  <a:pt x="2148096" y="383893"/>
                </a:cubicBezTo>
                <a:cubicBezTo>
                  <a:pt x="2138571" y="375320"/>
                  <a:pt x="2128093" y="367700"/>
                  <a:pt x="2117616" y="359128"/>
                </a:cubicBezTo>
                <a:cubicBezTo>
                  <a:pt x="2096661" y="341983"/>
                  <a:pt x="2072848" y="324838"/>
                  <a:pt x="2049036" y="307693"/>
                </a:cubicBezTo>
                <a:cubicBezTo>
                  <a:pt x="2001411" y="274355"/>
                  <a:pt x="1951881" y="243875"/>
                  <a:pt x="1913781" y="223873"/>
                </a:cubicBezTo>
                <a:cubicBezTo>
                  <a:pt x="1904256" y="219110"/>
                  <a:pt x="1895683" y="214348"/>
                  <a:pt x="1888063" y="210538"/>
                </a:cubicBezTo>
                <a:cubicBezTo>
                  <a:pt x="1880443" y="206728"/>
                  <a:pt x="1873775" y="203870"/>
                  <a:pt x="1869013" y="201013"/>
                </a:cubicBezTo>
                <a:cubicBezTo>
                  <a:pt x="1858536" y="196250"/>
                  <a:pt x="1853773" y="194345"/>
                  <a:pt x="1855678" y="195298"/>
                </a:cubicBezTo>
                <a:cubicBezTo>
                  <a:pt x="1867108" y="201965"/>
                  <a:pt x="1879490" y="207680"/>
                  <a:pt x="1890920" y="215300"/>
                </a:cubicBezTo>
                <a:cubicBezTo>
                  <a:pt x="1902350" y="221968"/>
                  <a:pt x="1913781" y="229588"/>
                  <a:pt x="1925211" y="236255"/>
                </a:cubicBezTo>
                <a:cubicBezTo>
                  <a:pt x="1902350" y="224825"/>
                  <a:pt x="1879490" y="213395"/>
                  <a:pt x="1858536" y="204823"/>
                </a:cubicBezTo>
                <a:cubicBezTo>
                  <a:pt x="1846153" y="199108"/>
                  <a:pt x="1832818" y="192440"/>
                  <a:pt x="1819483" y="185773"/>
                </a:cubicBezTo>
                <a:cubicBezTo>
                  <a:pt x="1806148" y="180058"/>
                  <a:pt x="1791861" y="173390"/>
                  <a:pt x="1778525" y="167675"/>
                </a:cubicBezTo>
                <a:cubicBezTo>
                  <a:pt x="1765190" y="161960"/>
                  <a:pt x="1751856" y="157198"/>
                  <a:pt x="1739473" y="152435"/>
                </a:cubicBezTo>
                <a:cubicBezTo>
                  <a:pt x="1727090" y="148625"/>
                  <a:pt x="1716613" y="143863"/>
                  <a:pt x="1708040" y="141958"/>
                </a:cubicBezTo>
                <a:cubicBezTo>
                  <a:pt x="1646128" y="125765"/>
                  <a:pt x="1580406" y="109573"/>
                  <a:pt x="1511825" y="98143"/>
                </a:cubicBezTo>
                <a:cubicBezTo>
                  <a:pt x="1503253" y="97190"/>
                  <a:pt x="1494681" y="95285"/>
                  <a:pt x="1486108" y="94333"/>
                </a:cubicBezTo>
                <a:cubicBezTo>
                  <a:pt x="1477536" y="92428"/>
                  <a:pt x="1468963" y="91475"/>
                  <a:pt x="1459438" y="90523"/>
                </a:cubicBezTo>
                <a:cubicBezTo>
                  <a:pt x="1442293" y="88618"/>
                  <a:pt x="1424195" y="86713"/>
                  <a:pt x="1406098" y="84808"/>
                </a:cubicBezTo>
                <a:cubicBezTo>
                  <a:pt x="1388000" y="83855"/>
                  <a:pt x="1370856" y="82903"/>
                  <a:pt x="1352758" y="81950"/>
                </a:cubicBezTo>
                <a:cubicBezTo>
                  <a:pt x="1334661" y="80998"/>
                  <a:pt x="1316563" y="81950"/>
                  <a:pt x="1299418" y="82903"/>
                </a:cubicBezTo>
                <a:cubicBezTo>
                  <a:pt x="1293703" y="82903"/>
                  <a:pt x="1287988" y="82903"/>
                  <a:pt x="1282273" y="83855"/>
                </a:cubicBezTo>
                <a:cubicBezTo>
                  <a:pt x="1276558" y="84808"/>
                  <a:pt x="1270843" y="84808"/>
                  <a:pt x="1265128" y="85760"/>
                </a:cubicBezTo>
                <a:cubicBezTo>
                  <a:pt x="1253698" y="86713"/>
                  <a:pt x="1241315" y="87665"/>
                  <a:pt x="1229886" y="88618"/>
                </a:cubicBezTo>
                <a:cubicBezTo>
                  <a:pt x="1217503" y="89570"/>
                  <a:pt x="1205120" y="91475"/>
                  <a:pt x="1192738" y="93380"/>
                </a:cubicBezTo>
                <a:cubicBezTo>
                  <a:pt x="1180355" y="95285"/>
                  <a:pt x="1167973" y="97190"/>
                  <a:pt x="1155590" y="99095"/>
                </a:cubicBezTo>
                <a:cubicBezTo>
                  <a:pt x="1105108" y="108620"/>
                  <a:pt x="1052720" y="120050"/>
                  <a:pt x="1002238" y="136243"/>
                </a:cubicBezTo>
                <a:cubicBezTo>
                  <a:pt x="1002238" y="138148"/>
                  <a:pt x="989855" y="141005"/>
                  <a:pt x="979378" y="144815"/>
                </a:cubicBezTo>
                <a:cubicBezTo>
                  <a:pt x="968900" y="147673"/>
                  <a:pt x="960328" y="151483"/>
                  <a:pt x="969853" y="150530"/>
                </a:cubicBezTo>
                <a:lnTo>
                  <a:pt x="954028" y="155319"/>
                </a:lnTo>
                <a:lnTo>
                  <a:pt x="1035609" y="134343"/>
                </a:lnTo>
                <a:lnTo>
                  <a:pt x="1049467" y="132228"/>
                </a:lnTo>
                <a:lnTo>
                  <a:pt x="1071770" y="126718"/>
                </a:lnTo>
                <a:lnTo>
                  <a:pt x="1141506" y="114789"/>
                </a:lnTo>
                <a:lnTo>
                  <a:pt x="1094630" y="120051"/>
                </a:lnTo>
                <a:cubicBezTo>
                  <a:pt x="1063197" y="125766"/>
                  <a:pt x="1031765" y="130528"/>
                  <a:pt x="1001285" y="138148"/>
                </a:cubicBezTo>
                <a:cubicBezTo>
                  <a:pt x="1170830" y="88618"/>
                  <a:pt x="1352757" y="81951"/>
                  <a:pt x="1530875" y="106716"/>
                </a:cubicBezTo>
                <a:cubicBezTo>
                  <a:pt x="1620410" y="120051"/>
                  <a:pt x="1720422" y="150531"/>
                  <a:pt x="1810910" y="191488"/>
                </a:cubicBezTo>
                <a:cubicBezTo>
                  <a:pt x="1902350" y="231493"/>
                  <a:pt x="1983312" y="281976"/>
                  <a:pt x="2044272" y="321981"/>
                </a:cubicBezTo>
                <a:cubicBezTo>
                  <a:pt x="2046177" y="323886"/>
                  <a:pt x="2049035" y="324838"/>
                  <a:pt x="2050940" y="326743"/>
                </a:cubicBezTo>
                <a:cubicBezTo>
                  <a:pt x="2185242" y="431518"/>
                  <a:pt x="2300495" y="561058"/>
                  <a:pt x="2385267" y="709648"/>
                </a:cubicBezTo>
                <a:cubicBezTo>
                  <a:pt x="2470992" y="857286"/>
                  <a:pt x="2525285" y="1023973"/>
                  <a:pt x="2539572" y="1194471"/>
                </a:cubicBezTo>
                <a:cubicBezTo>
                  <a:pt x="2535762" y="1206853"/>
                  <a:pt x="2530047" y="1205901"/>
                  <a:pt x="2523380" y="1197328"/>
                </a:cubicBezTo>
                <a:cubicBezTo>
                  <a:pt x="2506235" y="1043023"/>
                  <a:pt x="2457657" y="885861"/>
                  <a:pt x="2382410" y="745843"/>
                </a:cubicBezTo>
                <a:cubicBezTo>
                  <a:pt x="2307162" y="605826"/>
                  <a:pt x="2204292" y="483906"/>
                  <a:pt x="2092850" y="394371"/>
                </a:cubicBezTo>
                <a:cubicBezTo>
                  <a:pt x="2069037" y="375321"/>
                  <a:pt x="2044272" y="358176"/>
                  <a:pt x="2020460" y="341031"/>
                </a:cubicBezTo>
                <a:lnTo>
                  <a:pt x="1977026" y="313885"/>
                </a:lnTo>
                <a:lnTo>
                  <a:pt x="2054751" y="366986"/>
                </a:lnTo>
                <a:cubicBezTo>
                  <a:pt x="2090231" y="394370"/>
                  <a:pt x="2124283" y="423898"/>
                  <a:pt x="2156668" y="455330"/>
                </a:cubicBezTo>
                <a:cubicBezTo>
                  <a:pt x="2221438" y="518195"/>
                  <a:pt x="2279541" y="589633"/>
                  <a:pt x="2329071" y="665833"/>
                </a:cubicBezTo>
                <a:cubicBezTo>
                  <a:pt x="2429083" y="818233"/>
                  <a:pt x="2491948" y="996350"/>
                  <a:pt x="2511950" y="1176373"/>
                </a:cubicBezTo>
                <a:cubicBezTo>
                  <a:pt x="2509093" y="1169705"/>
                  <a:pt x="2505283" y="1162085"/>
                  <a:pt x="2502425" y="1153513"/>
                </a:cubicBezTo>
                <a:cubicBezTo>
                  <a:pt x="2490043" y="1067788"/>
                  <a:pt x="2468135" y="983015"/>
                  <a:pt x="2438608" y="904910"/>
                </a:cubicBezTo>
                <a:cubicBezTo>
                  <a:pt x="2409081" y="827758"/>
                  <a:pt x="2371933" y="757273"/>
                  <a:pt x="2330975" y="700123"/>
                </a:cubicBezTo>
                <a:cubicBezTo>
                  <a:pt x="2343358" y="722030"/>
                  <a:pt x="2355741" y="741080"/>
                  <a:pt x="2365266" y="761083"/>
                </a:cubicBezTo>
                <a:cubicBezTo>
                  <a:pt x="2375743" y="780133"/>
                  <a:pt x="2386221" y="799183"/>
                  <a:pt x="2394793" y="818233"/>
                </a:cubicBezTo>
                <a:cubicBezTo>
                  <a:pt x="2399556" y="827758"/>
                  <a:pt x="2403366" y="837283"/>
                  <a:pt x="2408128" y="846808"/>
                </a:cubicBezTo>
                <a:cubicBezTo>
                  <a:pt x="2412891" y="856333"/>
                  <a:pt x="2416700" y="865858"/>
                  <a:pt x="2420511" y="876335"/>
                </a:cubicBezTo>
                <a:cubicBezTo>
                  <a:pt x="2424321" y="885860"/>
                  <a:pt x="2429083" y="896338"/>
                  <a:pt x="2432893" y="906815"/>
                </a:cubicBezTo>
                <a:cubicBezTo>
                  <a:pt x="2436703" y="917293"/>
                  <a:pt x="2440513" y="928723"/>
                  <a:pt x="2444323" y="940153"/>
                </a:cubicBezTo>
                <a:cubicBezTo>
                  <a:pt x="2443371" y="940153"/>
                  <a:pt x="2442418" y="942058"/>
                  <a:pt x="2438608" y="934438"/>
                </a:cubicBezTo>
                <a:cubicBezTo>
                  <a:pt x="2460516" y="991588"/>
                  <a:pt x="2481471" y="1061120"/>
                  <a:pt x="2492900" y="1130653"/>
                </a:cubicBezTo>
                <a:lnTo>
                  <a:pt x="2477116" y="1092007"/>
                </a:lnTo>
                <a:lnTo>
                  <a:pt x="2494226" y="1204117"/>
                </a:lnTo>
                <a:cubicBezTo>
                  <a:pt x="2498388" y="1245103"/>
                  <a:pt x="2500520" y="1286689"/>
                  <a:pt x="2500520" y="1328773"/>
                </a:cubicBezTo>
                <a:cubicBezTo>
                  <a:pt x="2500520" y="1497109"/>
                  <a:pt x="2466404" y="1657477"/>
                  <a:pt x="2404709" y="1803341"/>
                </a:cubicBezTo>
                <a:lnTo>
                  <a:pt x="2390217" y="1833425"/>
                </a:lnTo>
                <a:lnTo>
                  <a:pt x="2385149" y="1849791"/>
                </a:lnTo>
                <a:cubicBezTo>
                  <a:pt x="2382649" y="1859316"/>
                  <a:pt x="2382887" y="1863126"/>
                  <a:pt x="2387173" y="1858363"/>
                </a:cubicBezTo>
                <a:cubicBezTo>
                  <a:pt x="2392888" y="1850743"/>
                  <a:pt x="2401461" y="1832645"/>
                  <a:pt x="2410986" y="1808833"/>
                </a:cubicBezTo>
                <a:cubicBezTo>
                  <a:pt x="2415748" y="1796450"/>
                  <a:pt x="2420511" y="1783115"/>
                  <a:pt x="2425273" y="1768828"/>
                </a:cubicBezTo>
                <a:cubicBezTo>
                  <a:pt x="2428131" y="1761208"/>
                  <a:pt x="2430988" y="1754540"/>
                  <a:pt x="2432893" y="1745968"/>
                </a:cubicBezTo>
                <a:cubicBezTo>
                  <a:pt x="2434798" y="1738348"/>
                  <a:pt x="2437656" y="1730728"/>
                  <a:pt x="2439561" y="1722155"/>
                </a:cubicBezTo>
                <a:cubicBezTo>
                  <a:pt x="2441466" y="1718345"/>
                  <a:pt x="2443371" y="1714535"/>
                  <a:pt x="2445275" y="1709773"/>
                </a:cubicBezTo>
                <a:cubicBezTo>
                  <a:pt x="2431941" y="1751683"/>
                  <a:pt x="2434798" y="1752635"/>
                  <a:pt x="2439561" y="1749778"/>
                </a:cubicBezTo>
                <a:cubicBezTo>
                  <a:pt x="2443371" y="1746920"/>
                  <a:pt x="2450991" y="1739300"/>
                  <a:pt x="2441466" y="1765018"/>
                </a:cubicBezTo>
                <a:cubicBezTo>
                  <a:pt x="2416700" y="1831693"/>
                  <a:pt x="2387173" y="1897415"/>
                  <a:pt x="2350025" y="1959328"/>
                </a:cubicBezTo>
                <a:cubicBezTo>
                  <a:pt x="2312878" y="2022193"/>
                  <a:pt x="2271921" y="2079343"/>
                  <a:pt x="2228106" y="2131730"/>
                </a:cubicBezTo>
                <a:cubicBezTo>
                  <a:pt x="2216675" y="2145065"/>
                  <a:pt x="2206198" y="2158400"/>
                  <a:pt x="2194768" y="2169830"/>
                </a:cubicBezTo>
                <a:cubicBezTo>
                  <a:pt x="2183338" y="2182213"/>
                  <a:pt x="2171908" y="2194595"/>
                  <a:pt x="2159525" y="2206978"/>
                </a:cubicBezTo>
                <a:cubicBezTo>
                  <a:pt x="2147143" y="2218408"/>
                  <a:pt x="2135713" y="2230790"/>
                  <a:pt x="2123331" y="2242220"/>
                </a:cubicBezTo>
                <a:cubicBezTo>
                  <a:pt x="2110948" y="2253650"/>
                  <a:pt x="2098566" y="2264128"/>
                  <a:pt x="2086183" y="2275558"/>
                </a:cubicBezTo>
                <a:cubicBezTo>
                  <a:pt x="2035700" y="2319373"/>
                  <a:pt x="1981408" y="2359378"/>
                  <a:pt x="1924258" y="2395573"/>
                </a:cubicBezTo>
                <a:cubicBezTo>
                  <a:pt x="1866156" y="2431768"/>
                  <a:pt x="1804243" y="2463200"/>
                  <a:pt x="1737568" y="2491775"/>
                </a:cubicBezTo>
                <a:cubicBezTo>
                  <a:pt x="1726138" y="2496538"/>
                  <a:pt x="1714708" y="2502253"/>
                  <a:pt x="1702325" y="2506063"/>
                </a:cubicBezTo>
                <a:cubicBezTo>
                  <a:pt x="1636603" y="2530828"/>
                  <a:pt x="1570881" y="2548925"/>
                  <a:pt x="1504206" y="2561308"/>
                </a:cubicBezTo>
                <a:cubicBezTo>
                  <a:pt x="1470868" y="2567975"/>
                  <a:pt x="1437531" y="2571785"/>
                  <a:pt x="1403240" y="2575595"/>
                </a:cubicBezTo>
                <a:cubicBezTo>
                  <a:pt x="1386095" y="2576548"/>
                  <a:pt x="1368950" y="2578453"/>
                  <a:pt x="1352758" y="2579405"/>
                </a:cubicBezTo>
                <a:cubicBezTo>
                  <a:pt x="1335613" y="2580358"/>
                  <a:pt x="1318468" y="2580358"/>
                  <a:pt x="1301323" y="2580358"/>
                </a:cubicBezTo>
                <a:cubicBezTo>
                  <a:pt x="1309895" y="2579405"/>
                  <a:pt x="1319420" y="2577500"/>
                  <a:pt x="1327993" y="2575595"/>
                </a:cubicBezTo>
                <a:cubicBezTo>
                  <a:pt x="1218455" y="2578453"/>
                  <a:pt x="1107965" y="2568928"/>
                  <a:pt x="999380" y="2546068"/>
                </a:cubicBezTo>
                <a:cubicBezTo>
                  <a:pt x="866983" y="2520350"/>
                  <a:pt x="738395" y="2470820"/>
                  <a:pt x="618380" y="2401288"/>
                </a:cubicBezTo>
                <a:cubicBezTo>
                  <a:pt x="498365" y="2330803"/>
                  <a:pt x="388828" y="2239363"/>
                  <a:pt x="295483" y="2126968"/>
                </a:cubicBezTo>
                <a:cubicBezTo>
                  <a:pt x="222617" y="2038386"/>
                  <a:pt x="162609" y="1941231"/>
                  <a:pt x="115862" y="1837914"/>
                </a:cubicBezTo>
                <a:lnTo>
                  <a:pt x="92056" y="1778680"/>
                </a:lnTo>
                <a:lnTo>
                  <a:pt x="88790" y="1766923"/>
                </a:lnTo>
                <a:lnTo>
                  <a:pt x="82123" y="1745968"/>
                </a:lnTo>
                <a:cubicBezTo>
                  <a:pt x="77360" y="1732633"/>
                  <a:pt x="72598" y="1718345"/>
                  <a:pt x="67835" y="1705010"/>
                </a:cubicBezTo>
                <a:cubicBezTo>
                  <a:pt x="64025" y="1691675"/>
                  <a:pt x="60215" y="1677388"/>
                  <a:pt x="55453" y="1664053"/>
                </a:cubicBezTo>
                <a:lnTo>
                  <a:pt x="47799" y="1634133"/>
                </a:lnTo>
                <a:lnTo>
                  <a:pt x="31565" y="1557721"/>
                </a:lnTo>
                <a:lnTo>
                  <a:pt x="22115" y="1498318"/>
                </a:lnTo>
                <a:cubicBezTo>
                  <a:pt x="20210" y="1484030"/>
                  <a:pt x="18305" y="1470695"/>
                  <a:pt x="17353" y="1456408"/>
                </a:cubicBezTo>
                <a:cubicBezTo>
                  <a:pt x="16400" y="1442120"/>
                  <a:pt x="15448" y="1428785"/>
                  <a:pt x="14495" y="1414498"/>
                </a:cubicBezTo>
                <a:cubicBezTo>
                  <a:pt x="13543" y="1407830"/>
                  <a:pt x="13543" y="1401163"/>
                  <a:pt x="12590" y="1393543"/>
                </a:cubicBezTo>
                <a:cubicBezTo>
                  <a:pt x="12590" y="1386875"/>
                  <a:pt x="12590" y="1380208"/>
                  <a:pt x="11638" y="1372588"/>
                </a:cubicBezTo>
                <a:cubicBezTo>
                  <a:pt x="10685" y="1359253"/>
                  <a:pt x="10685" y="1344965"/>
                  <a:pt x="9733" y="1331630"/>
                </a:cubicBezTo>
                <a:cubicBezTo>
                  <a:pt x="8780" y="1277814"/>
                  <a:pt x="10923" y="1225427"/>
                  <a:pt x="14733" y="1175539"/>
                </a:cubicBezTo>
                <a:lnTo>
                  <a:pt x="28991" y="1041443"/>
                </a:lnTo>
                <a:lnTo>
                  <a:pt x="28782" y="1042071"/>
                </a:lnTo>
                <a:cubicBezTo>
                  <a:pt x="12590" y="1123033"/>
                  <a:pt x="4017" y="1203043"/>
                  <a:pt x="3065" y="1282101"/>
                </a:cubicBezTo>
                <a:cubicBezTo>
                  <a:pt x="4017" y="1117318"/>
                  <a:pt x="35450" y="948726"/>
                  <a:pt x="107840" y="787753"/>
                </a:cubicBezTo>
                <a:cubicBezTo>
                  <a:pt x="123080" y="754416"/>
                  <a:pt x="144987" y="702028"/>
                  <a:pt x="162132" y="668691"/>
                </a:cubicBezTo>
                <a:cubicBezTo>
                  <a:pt x="205947" y="583918"/>
                  <a:pt x="263097" y="502003"/>
                  <a:pt x="331677" y="426756"/>
                </a:cubicBezTo>
                <a:cubicBezTo>
                  <a:pt x="340250" y="418183"/>
                  <a:pt x="347870" y="407706"/>
                  <a:pt x="357395" y="399133"/>
                </a:cubicBezTo>
                <a:cubicBezTo>
                  <a:pt x="366920" y="390561"/>
                  <a:pt x="375492" y="381036"/>
                  <a:pt x="385017" y="372463"/>
                </a:cubicBezTo>
                <a:lnTo>
                  <a:pt x="399305" y="359128"/>
                </a:lnTo>
                <a:lnTo>
                  <a:pt x="413592" y="346746"/>
                </a:lnTo>
                <a:cubicBezTo>
                  <a:pt x="424070" y="338173"/>
                  <a:pt x="433595" y="329601"/>
                  <a:pt x="443120" y="321028"/>
                </a:cubicBezTo>
                <a:cubicBezTo>
                  <a:pt x="452645" y="312456"/>
                  <a:pt x="463122" y="304836"/>
                  <a:pt x="473600" y="296263"/>
                </a:cubicBezTo>
                <a:cubicBezTo>
                  <a:pt x="484077" y="288643"/>
                  <a:pt x="494555" y="280071"/>
                  <a:pt x="505032" y="272451"/>
                </a:cubicBezTo>
                <a:cubicBezTo>
                  <a:pt x="526940" y="258163"/>
                  <a:pt x="547895" y="241971"/>
                  <a:pt x="569802" y="228636"/>
                </a:cubicBezTo>
                <a:lnTo>
                  <a:pt x="554387" y="240806"/>
                </a:lnTo>
                <a:lnTo>
                  <a:pt x="660529" y="171604"/>
                </a:lnTo>
                <a:cubicBezTo>
                  <a:pt x="704582" y="146482"/>
                  <a:pt x="750302" y="123861"/>
                  <a:pt x="797450" y="103858"/>
                </a:cubicBezTo>
                <a:cubicBezTo>
                  <a:pt x="890795" y="63853"/>
                  <a:pt x="989855" y="34325"/>
                  <a:pt x="1092725" y="18133"/>
                </a:cubicBezTo>
                <a:cubicBezTo>
                  <a:pt x="1143684" y="9560"/>
                  <a:pt x="1195596" y="4083"/>
                  <a:pt x="1248102" y="1583"/>
                </a:cubicBezTo>
                <a:close/>
              </a:path>
            </a:pathLst>
          </a:custGeom>
          <a:solidFill>
            <a:schemeClr val="accent1"/>
          </a:solidFill>
          <a:ln w="9525" cap="flat">
            <a:noFill/>
            <a:prstDash val="solid"/>
            <a:miter/>
          </a:ln>
        </p:spPr>
        <p:txBody>
          <a:bodyPr rtlCol="0" anchor="ctr"/>
          <a:lstStyle/>
          <a:p>
            <a:endParaRPr lang="en-ZA" dirty="0"/>
          </a:p>
        </p:txBody>
      </p:sp>
      <p:sp>
        <p:nvSpPr>
          <p:cNvPr id="34" name="Picture Placeholder 15">
            <a:extLst>
              <a:ext uri="{FF2B5EF4-FFF2-40B4-BE49-F238E27FC236}">
                <a16:creationId xmlns:a16="http://schemas.microsoft.com/office/drawing/2014/main" id="{58E0D31A-DD56-EF4B-A0DC-8130892CA19D}"/>
              </a:ext>
            </a:extLst>
          </p:cNvPr>
          <p:cNvSpPr>
            <a:spLocks noGrp="1"/>
          </p:cNvSpPr>
          <p:nvPr>
            <p:ph type="pic" sz="quarter" idx="45" hasCustomPrompt="1"/>
          </p:nvPr>
        </p:nvSpPr>
        <p:spPr>
          <a:xfrm>
            <a:off x="931393"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dirty="0"/>
              <a:t>Icon</a:t>
            </a:r>
            <a:endParaRPr lang="en-ZA" dirty="0"/>
          </a:p>
        </p:txBody>
      </p:sp>
      <p:sp>
        <p:nvSpPr>
          <p:cNvPr id="16" name="Text Placeholder 8">
            <a:extLst>
              <a:ext uri="{FF2B5EF4-FFF2-40B4-BE49-F238E27FC236}">
                <a16:creationId xmlns:a16="http://schemas.microsoft.com/office/drawing/2014/main" id="{DB2281E6-0C7F-4B74-AABC-FC737C5B9605}"/>
              </a:ext>
            </a:extLst>
          </p:cNvPr>
          <p:cNvSpPr>
            <a:spLocks noGrp="1"/>
          </p:cNvSpPr>
          <p:nvPr>
            <p:ph type="body" sz="quarter" idx="17" hasCustomPrompt="1"/>
          </p:nvPr>
        </p:nvSpPr>
        <p:spPr>
          <a:xfrm>
            <a:off x="431800"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7" name="Text Placeholder 10">
            <a:extLst>
              <a:ext uri="{FF2B5EF4-FFF2-40B4-BE49-F238E27FC236}">
                <a16:creationId xmlns:a16="http://schemas.microsoft.com/office/drawing/2014/main" id="{0A536C56-F4CA-43D8-98A9-E597F5B81368}"/>
              </a:ext>
            </a:extLst>
          </p:cNvPr>
          <p:cNvSpPr>
            <a:spLocks noGrp="1"/>
          </p:cNvSpPr>
          <p:nvPr>
            <p:ph type="body" sz="quarter" idx="18" hasCustomPrompt="1"/>
          </p:nvPr>
        </p:nvSpPr>
        <p:spPr>
          <a:xfrm>
            <a:off x="431800" y="4756649"/>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5" name="Picture Placeholder 15">
            <a:extLst>
              <a:ext uri="{FF2B5EF4-FFF2-40B4-BE49-F238E27FC236}">
                <a16:creationId xmlns:a16="http://schemas.microsoft.com/office/drawing/2014/main" id="{49A7B2CE-81BA-D944-BE88-232214C60554}"/>
              </a:ext>
            </a:extLst>
          </p:cNvPr>
          <p:cNvSpPr>
            <a:spLocks noGrp="1"/>
          </p:cNvSpPr>
          <p:nvPr>
            <p:ph type="pic" sz="quarter" idx="47" hasCustomPrompt="1"/>
          </p:nvPr>
        </p:nvSpPr>
        <p:spPr>
          <a:xfrm>
            <a:off x="3062252"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dirty="0"/>
              <a:t>Icon</a:t>
            </a:r>
            <a:endParaRPr lang="en-ZA" dirty="0"/>
          </a:p>
        </p:txBody>
      </p:sp>
      <p:sp>
        <p:nvSpPr>
          <p:cNvPr id="18" name="Text Placeholder 8">
            <a:extLst>
              <a:ext uri="{FF2B5EF4-FFF2-40B4-BE49-F238E27FC236}">
                <a16:creationId xmlns:a16="http://schemas.microsoft.com/office/drawing/2014/main" id="{CC4D12C2-93C1-4E0C-B8E5-7ABB260F3F80}"/>
              </a:ext>
            </a:extLst>
          </p:cNvPr>
          <p:cNvSpPr>
            <a:spLocks noGrp="1"/>
          </p:cNvSpPr>
          <p:nvPr>
            <p:ph type="body" sz="quarter" idx="33" hasCustomPrompt="1"/>
          </p:nvPr>
        </p:nvSpPr>
        <p:spPr>
          <a:xfrm>
            <a:off x="2562659"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19" name="Text Placeholder 10">
            <a:extLst>
              <a:ext uri="{FF2B5EF4-FFF2-40B4-BE49-F238E27FC236}">
                <a16:creationId xmlns:a16="http://schemas.microsoft.com/office/drawing/2014/main" id="{11327781-DAAF-4F83-B459-FCB50CCFE896}"/>
              </a:ext>
            </a:extLst>
          </p:cNvPr>
          <p:cNvSpPr>
            <a:spLocks noGrp="1"/>
          </p:cNvSpPr>
          <p:nvPr>
            <p:ph type="body" sz="quarter" idx="34" hasCustomPrompt="1"/>
          </p:nvPr>
        </p:nvSpPr>
        <p:spPr>
          <a:xfrm>
            <a:off x="2562659" y="4756649"/>
            <a:ext cx="1620000" cy="720000"/>
          </a:xfrm>
        </p:spPr>
        <p:txBody>
          <a:bodyPr/>
          <a:lstStyle>
            <a:lvl1pPr marL="0" indent="0" algn="ctr">
              <a:buNone/>
              <a:defRPr sz="1400">
                <a:solidFill>
                  <a:schemeClr val="tx1">
                    <a:lumMod val="75000"/>
                    <a:lumOff val="25000"/>
                  </a:schemeClr>
                </a:solidFill>
              </a:defRPr>
            </a:lvl1pPr>
          </a:lstStyle>
          <a:p>
            <a:pPr lvl="0"/>
            <a:r>
              <a:rPr lang="en-US" dirty="0"/>
              <a:t>Bullet Description</a:t>
            </a:r>
            <a:endParaRPr lang="en-ZA" dirty="0"/>
          </a:p>
        </p:txBody>
      </p:sp>
      <p:sp>
        <p:nvSpPr>
          <p:cNvPr id="36" name="Picture Placeholder 15">
            <a:extLst>
              <a:ext uri="{FF2B5EF4-FFF2-40B4-BE49-F238E27FC236}">
                <a16:creationId xmlns:a16="http://schemas.microsoft.com/office/drawing/2014/main" id="{7228B3AA-7CEF-C740-B9D8-656B168288C0}"/>
              </a:ext>
            </a:extLst>
          </p:cNvPr>
          <p:cNvSpPr>
            <a:spLocks noGrp="1"/>
          </p:cNvSpPr>
          <p:nvPr>
            <p:ph type="pic" sz="quarter" idx="48" hasCustomPrompt="1"/>
          </p:nvPr>
        </p:nvSpPr>
        <p:spPr>
          <a:xfrm>
            <a:off x="5193111" y="2880652"/>
            <a:ext cx="621792" cy="621792"/>
          </a:xfrm>
          <a:noFill/>
          <a:ln w="95250" cap="sq">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80000" tIns="0" rIns="180000" bIns="0" numCol="1" spcCol="0" rtlCol="0" fromWordArt="0" anchor="ctr" anchorCtr="1" forceAA="0" compatLnSpc="1">
            <a:prstTxWarp prst="textNoShape">
              <a:avLst/>
            </a:prstTxWarp>
            <a:noAutofit/>
          </a:bodyPr>
          <a:lstStyle>
            <a:lvl1pPr marL="0" indent="0" algn="l">
              <a:buNone/>
              <a:defRPr lang="en-ZA" sz="1100" i="1">
                <a:solidFill>
                  <a:schemeClr val="bg1"/>
                </a:solidFill>
                <a:latin typeface="+mn-lt"/>
                <a:cs typeface="Times New Roman" panose="02020603050405020304" pitchFamily="18" charset="0"/>
              </a:defRPr>
            </a:lvl1pPr>
          </a:lstStyle>
          <a:p>
            <a:pPr marL="266700" lvl="0" indent="-266700" algn="ctr"/>
            <a:r>
              <a:rPr lang="en-US" dirty="0"/>
              <a:t>Icon</a:t>
            </a:r>
            <a:endParaRPr lang="en-ZA" dirty="0"/>
          </a:p>
        </p:txBody>
      </p:sp>
      <p:sp>
        <p:nvSpPr>
          <p:cNvPr id="20" name="Text Placeholder 8">
            <a:extLst>
              <a:ext uri="{FF2B5EF4-FFF2-40B4-BE49-F238E27FC236}">
                <a16:creationId xmlns:a16="http://schemas.microsoft.com/office/drawing/2014/main" id="{1BE88C8C-9E13-4109-9608-6DC4B7B0DF14}"/>
              </a:ext>
            </a:extLst>
          </p:cNvPr>
          <p:cNvSpPr>
            <a:spLocks noGrp="1"/>
          </p:cNvSpPr>
          <p:nvPr>
            <p:ph type="body" sz="quarter" idx="35" hasCustomPrompt="1"/>
          </p:nvPr>
        </p:nvSpPr>
        <p:spPr>
          <a:xfrm>
            <a:off x="4693518" y="4256094"/>
            <a:ext cx="1620000" cy="360000"/>
          </a:xfrm>
        </p:spPr>
        <p:txBody>
          <a:bodyPr/>
          <a:lstStyle>
            <a:lvl1pPr marL="0" indent="0" algn="ctr">
              <a:buFont typeface="Arial" panose="020B0604020202020204" pitchFamily="34" charset="0"/>
              <a:buNone/>
              <a:defRPr sz="1800">
                <a:solidFill>
                  <a:schemeClr val="tx1">
                    <a:lumMod val="75000"/>
                    <a:lumOff val="25000"/>
                  </a:schemeClr>
                </a:solidFill>
              </a:defRPr>
            </a:lvl1pPr>
          </a:lstStyle>
          <a:p>
            <a:pPr lvl="0"/>
            <a:r>
              <a:rPr lang="en-US" dirty="0"/>
              <a:t>Bullet 1</a:t>
            </a:r>
            <a:endParaRPr lang="en-ZA" dirty="0"/>
          </a:p>
        </p:txBody>
      </p:sp>
      <p:sp>
        <p:nvSpPr>
          <p:cNvPr id="2" name="Title 1">
            <a:extLst>
              <a:ext uri="{FF2B5EF4-FFF2-40B4-BE49-F238E27FC236}">
                <a16:creationId xmlns:a16="http://schemas.microsoft.com/office/drawing/2014/main" id="{00F23EB7-E336-46EB-A4A0-3DB7A6BF4CE1}"/>
              </a:ext>
            </a:extLst>
          </p:cNvPr>
          <p:cNvSpPr>
            <a:spLocks noGrp="1"/>
          </p:cNvSpPr>
          <p:nvPr>
            <p:ph type="ctrTitle" hasCustomPrompt="1"/>
          </p:nvPr>
        </p:nvSpPr>
        <p:spPr>
          <a:xfrm>
            <a:off x="7859469" y="2774487"/>
            <a:ext cx="3863221" cy="720000"/>
          </a:xfrm>
        </p:spPr>
        <p:txBody>
          <a:bodyPr anchor="b"/>
          <a:lstStyle>
            <a:lvl1pPr algn="r">
              <a:defRPr sz="4500">
                <a:solidFill>
                  <a:schemeClr val="bg1"/>
                </a:solidFill>
              </a:defRPr>
            </a:lvl1pPr>
          </a:lstStyle>
          <a:p>
            <a:r>
              <a:rPr lang="en-US" dirty="0"/>
              <a:t>Slide Title</a:t>
            </a:r>
            <a:endParaRPr lang="en-ZA" dirty="0"/>
          </a:p>
        </p:txBody>
      </p:sp>
      <p:sp>
        <p:nvSpPr>
          <p:cNvPr id="3" name="Subtitle 2">
            <a:extLst>
              <a:ext uri="{FF2B5EF4-FFF2-40B4-BE49-F238E27FC236}">
                <a16:creationId xmlns:a16="http://schemas.microsoft.com/office/drawing/2014/main" id="{C9980B88-3F4A-4688-9ED0-17EF37E62D93}"/>
              </a:ext>
            </a:extLst>
          </p:cNvPr>
          <p:cNvSpPr>
            <a:spLocks noGrp="1"/>
          </p:cNvSpPr>
          <p:nvPr>
            <p:ph type="subTitle" idx="1"/>
          </p:nvPr>
        </p:nvSpPr>
        <p:spPr>
          <a:xfrm>
            <a:off x="7859469" y="3708115"/>
            <a:ext cx="3863221" cy="1415429"/>
          </a:xfrm>
        </p:spPr>
        <p:txBody>
          <a:bodyPr/>
          <a:lstStyle>
            <a:lvl1pPr marL="0" indent="0" algn="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dirty="0"/>
          </a:p>
        </p:txBody>
      </p:sp>
      <p:sp>
        <p:nvSpPr>
          <p:cNvPr id="4" name="Footer Placeholder 3">
            <a:extLst>
              <a:ext uri="{FF2B5EF4-FFF2-40B4-BE49-F238E27FC236}">
                <a16:creationId xmlns:a16="http://schemas.microsoft.com/office/drawing/2014/main" id="{E6F9B1B6-16AC-4198-91CD-956BF735E11A}"/>
              </a:ext>
            </a:extLst>
          </p:cNvPr>
          <p:cNvSpPr>
            <a:spLocks noGrp="1"/>
          </p:cNvSpPr>
          <p:nvPr>
            <p:ph type="ftr" sz="quarter" idx="49"/>
          </p:nvPr>
        </p:nvSpPr>
        <p:spPr/>
        <p:txBody>
          <a:bodyPr/>
          <a:lstStyle/>
          <a:p>
            <a:endParaRPr lang="en-ZA" dirty="0"/>
          </a:p>
        </p:txBody>
      </p:sp>
      <p:sp>
        <p:nvSpPr>
          <p:cNvPr id="6" name="Slide Number Placeholder 5">
            <a:extLst>
              <a:ext uri="{FF2B5EF4-FFF2-40B4-BE49-F238E27FC236}">
                <a16:creationId xmlns:a16="http://schemas.microsoft.com/office/drawing/2014/main" id="{DFB6E3B4-3AEB-4DB1-B296-6271573D2FDF}"/>
              </a:ext>
            </a:extLst>
          </p:cNvPr>
          <p:cNvSpPr>
            <a:spLocks noGrp="1"/>
          </p:cNvSpPr>
          <p:nvPr>
            <p:ph type="sldNum" sz="quarter" idx="50"/>
          </p:nvPr>
        </p:nvSpPr>
        <p:spPr>
          <a:solidFill>
            <a:schemeClr val="tx1"/>
          </a:solidFill>
        </p:spPr>
        <p:txBody>
          <a:bodyPr/>
          <a:lstStyle>
            <a:lvl1pPr algn="ctr">
              <a:defRPr/>
            </a:lvl1pPr>
          </a:lstStyle>
          <a:p>
            <a:fld id="{B67B645E-C5E5-4727-B977-D372A0AA71D9}" type="slidenum">
              <a:rPr lang="en-US" smtClean="0"/>
              <a:pPr/>
              <a:t>‹#›</a:t>
            </a:fld>
            <a:endParaRPr lang="en-US" dirty="0"/>
          </a:p>
        </p:txBody>
      </p:sp>
      <p:pic>
        <p:nvPicPr>
          <p:cNvPr id="44" name="Picture 43">
            <a:extLst>
              <a:ext uri="{FF2B5EF4-FFF2-40B4-BE49-F238E27FC236}">
                <a16:creationId xmlns:a16="http://schemas.microsoft.com/office/drawing/2014/main" id="{42D97A27-82CC-4C99-A055-C3572732087B}"/>
              </a:ext>
            </a:extLst>
          </p:cNvPr>
          <p:cNvPicPr>
            <a:picLocks noChangeAspect="1"/>
          </p:cNvPicPr>
          <p:nvPr userDrawn="1"/>
        </p:nvPicPr>
        <p:blipFill>
          <a:blip r:embed="rId2"/>
          <a:stretch>
            <a:fillRect/>
          </a:stretch>
        </p:blipFill>
        <p:spPr>
          <a:xfrm>
            <a:off x="10755242" y="6421835"/>
            <a:ext cx="881186" cy="215173"/>
          </a:xfrm>
          <a:prstGeom prst="rect">
            <a:avLst/>
          </a:prstGeom>
        </p:spPr>
      </p:pic>
    </p:spTree>
    <p:extLst>
      <p:ext uri="{BB962C8B-B14F-4D97-AF65-F5344CB8AC3E}">
        <p14:creationId xmlns:p14="http://schemas.microsoft.com/office/powerpoint/2010/main" val="25655262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0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a:noAutofit/>
          </a:bodyPr>
          <a:lstStyle>
            <a:lvl1pPr>
              <a:defRPr sz="3200" b="1" cap="all" baseline="0"/>
            </a:lvl1pPr>
          </a:lstStyle>
          <a:p>
            <a:r>
              <a:rPr lang="en-US"/>
              <a:t>Click to edit Master title style</a:t>
            </a:r>
            <a:endParaRPr lang="en-IN" dirty="0"/>
          </a:p>
        </p:txBody>
      </p:sp>
      <p:sp>
        <p:nvSpPr>
          <p:cNvPr id="3" name="Content Placeholder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7" name="Rectangle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15" name="Oval 14">
            <a:extLst>
              <a:ext uri="{FF2B5EF4-FFF2-40B4-BE49-F238E27FC236}">
                <a16:creationId xmlns:a16="http://schemas.microsoft.com/office/drawing/2014/main" id="{EF515B4A-CB20-4847-8E00-0DD66F1FEBB4}"/>
              </a:ext>
            </a:extLst>
          </p:cNvPr>
          <p:cNvSpPr/>
          <p:nvPr userDrawn="1"/>
        </p:nvSpPr>
        <p:spPr>
          <a:xfrm>
            <a:off x="515938" y="6465172"/>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6" name="Slide Number Placeholder 5">
            <a:extLst>
              <a:ext uri="{FF2B5EF4-FFF2-40B4-BE49-F238E27FC236}">
                <a16:creationId xmlns:a16="http://schemas.microsoft.com/office/drawing/2014/main" id="{996B64B9-1DF0-4EE9-BAB5-72AFA94B9AFD}"/>
              </a:ext>
            </a:extLst>
          </p:cNvPr>
          <p:cNvSpPr>
            <a:spLocks noGrp="1"/>
          </p:cNvSpPr>
          <p:nvPr>
            <p:ph type="sldNum" sz="quarter" idx="12"/>
          </p:nvPr>
        </p:nvSpPr>
        <p:spPr>
          <a:xfrm>
            <a:off x="515938" y="6502081"/>
            <a:ext cx="294460" cy="187367"/>
          </a:xfrm>
        </p:spPr>
        <p:txBody>
          <a:bodyPr lIns="0" tIns="0" rIns="0" bIns="0"/>
          <a:lstStyle>
            <a:lvl1pPr algn="ctr">
              <a:defRPr sz="900">
                <a:solidFill>
                  <a:schemeClr val="bg1"/>
                </a:solidFill>
                <a:latin typeface="+mn-lt"/>
              </a:defRPr>
            </a:lvl1pPr>
          </a:lstStyle>
          <a:p>
            <a:fld id="{9EC71654-96A5-4280-94F3-931C61A9F92C}" type="slidenum">
              <a:rPr lang="en-IN" smtClean="0"/>
              <a:pPr/>
              <a:t>‹#›</a:t>
            </a:fld>
            <a:endParaRPr lang="en-IN" dirty="0"/>
          </a:p>
        </p:txBody>
      </p:sp>
      <p:sp>
        <p:nvSpPr>
          <p:cNvPr id="14" name="Rectangle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Oval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8" name="Picture Placeholder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anchor="ctr"/>
          <a:lstStyle>
            <a:lvl1pPr marL="0" indent="0" algn="ctr">
              <a:buNone/>
              <a:defRPr/>
            </a:lvl1pPr>
          </a:lstStyle>
          <a:p>
            <a:r>
              <a:rPr lang="en-US"/>
              <a:t>Click icon to add picture</a:t>
            </a:r>
            <a:endParaRPr lang="en-IN" dirty="0"/>
          </a:p>
        </p:txBody>
      </p:sp>
    </p:spTree>
    <p:extLst>
      <p:ext uri="{BB962C8B-B14F-4D97-AF65-F5344CB8AC3E}">
        <p14:creationId xmlns:p14="http://schemas.microsoft.com/office/powerpoint/2010/main" val="13476054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Section Header With Image">
    <p:bg>
      <p:bgPr>
        <a:gradFill flip="none" rotWithShape="1">
          <a:gsLst>
            <a:gs pos="0">
              <a:schemeClr val="tx2">
                <a:lumMod val="75000"/>
              </a:schemeClr>
            </a:gs>
            <a:gs pos="100000">
              <a:schemeClr val="accent1"/>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6" name="Freeform: Shape 15">
            <a:extLst>
              <a:ext uri="{FF2B5EF4-FFF2-40B4-BE49-F238E27FC236}">
                <a16:creationId xmlns:a16="http://schemas.microsoft.com/office/drawing/2014/main" id="{B4C12FF5-1412-48CA-B750-77A86CA84172}"/>
              </a:ext>
            </a:extLst>
          </p:cNvPr>
          <p:cNvSpPr/>
          <p:nvPr userDrawn="1"/>
        </p:nvSpPr>
        <p:spPr>
          <a:xfrm rot="900000">
            <a:off x="5042826" y="-519717"/>
            <a:ext cx="7777150" cy="7718664"/>
          </a:xfrm>
          <a:custGeom>
            <a:avLst/>
            <a:gdLst>
              <a:gd name="connsiteX0" fmla="*/ 6564153 w 7777150"/>
              <a:gd name="connsiteY0" fmla="*/ 6753221 h 7718664"/>
              <a:gd name="connsiteX1" fmla="*/ 6563132 w 7777150"/>
              <a:gd name="connsiteY1" fmla="*/ 6753924 h 7718664"/>
              <a:gd name="connsiteX2" fmla="*/ 6563132 w 7777150"/>
              <a:gd name="connsiteY2" fmla="*/ 6754775 h 7718664"/>
              <a:gd name="connsiteX3" fmla="*/ 6567865 w 7777150"/>
              <a:gd name="connsiteY3" fmla="*/ 6755450 h 7718664"/>
              <a:gd name="connsiteX4" fmla="*/ 6569087 w 7777150"/>
              <a:gd name="connsiteY4" fmla="*/ 6753925 h 7718664"/>
              <a:gd name="connsiteX5" fmla="*/ 6628482 w 7777150"/>
              <a:gd name="connsiteY5" fmla="*/ 6708774 h 7718664"/>
              <a:gd name="connsiteX6" fmla="*/ 6610901 w 7777150"/>
              <a:gd name="connsiteY6" fmla="*/ 6720920 h 7718664"/>
              <a:gd name="connsiteX7" fmla="*/ 6607794 w 7777150"/>
              <a:gd name="connsiteY7" fmla="*/ 6724148 h 7718664"/>
              <a:gd name="connsiteX8" fmla="*/ 6619848 w 7777150"/>
              <a:gd name="connsiteY8" fmla="*/ 6716434 h 7718664"/>
              <a:gd name="connsiteX9" fmla="*/ 6839305 w 7777150"/>
              <a:gd name="connsiteY9" fmla="*/ 6558707 h 7718664"/>
              <a:gd name="connsiteX10" fmla="*/ 6839039 w 7777150"/>
              <a:gd name="connsiteY10" fmla="*/ 6558801 h 7718664"/>
              <a:gd name="connsiteX11" fmla="*/ 6837070 w 7777150"/>
              <a:gd name="connsiteY11" fmla="*/ 6572293 h 7718664"/>
              <a:gd name="connsiteX12" fmla="*/ 6789429 w 7777150"/>
              <a:gd name="connsiteY12" fmla="*/ 6625890 h 7718664"/>
              <a:gd name="connsiteX13" fmla="*/ 6732852 w 7777150"/>
              <a:gd name="connsiteY13" fmla="*/ 6688418 h 7718664"/>
              <a:gd name="connsiteX14" fmla="*/ 6736263 w 7777150"/>
              <a:gd name="connsiteY14" fmla="*/ 6687633 h 7718664"/>
              <a:gd name="connsiteX15" fmla="*/ 6789429 w 7777150"/>
              <a:gd name="connsiteY15" fmla="*/ 6628865 h 7718664"/>
              <a:gd name="connsiteX16" fmla="*/ 6837070 w 7777150"/>
              <a:gd name="connsiteY16" fmla="*/ 6575269 h 7718664"/>
              <a:gd name="connsiteX17" fmla="*/ 6839305 w 7777150"/>
              <a:gd name="connsiteY17" fmla="*/ 6558707 h 7718664"/>
              <a:gd name="connsiteX18" fmla="*/ 2782054 w 7777150"/>
              <a:gd name="connsiteY18" fmla="*/ 7594165 h 7718664"/>
              <a:gd name="connsiteX19" fmla="*/ 2812852 w 7777150"/>
              <a:gd name="connsiteY19" fmla="*/ 7595094 h 7718664"/>
              <a:gd name="connsiteX20" fmla="*/ 2945354 w 7777150"/>
              <a:gd name="connsiteY20" fmla="*/ 7629337 h 7718664"/>
              <a:gd name="connsiteX21" fmla="*/ 3001930 w 7777150"/>
              <a:gd name="connsiteY21" fmla="*/ 7632313 h 7718664"/>
              <a:gd name="connsiteX22" fmla="*/ 3143116 w 7777150"/>
              <a:gd name="connsiteY22" fmla="*/ 7701578 h 7718664"/>
              <a:gd name="connsiteX23" fmla="*/ 3082549 w 7777150"/>
              <a:gd name="connsiteY23" fmla="*/ 7717806 h 7718664"/>
              <a:gd name="connsiteX24" fmla="*/ 3037661 w 7777150"/>
              <a:gd name="connsiteY24" fmla="*/ 7703779 h 7718664"/>
              <a:gd name="connsiteX25" fmla="*/ 2957265 w 7777150"/>
              <a:gd name="connsiteY25" fmla="*/ 7668047 h 7718664"/>
              <a:gd name="connsiteX26" fmla="*/ 2864960 w 7777150"/>
              <a:gd name="connsiteY26" fmla="*/ 7638271 h 7718664"/>
              <a:gd name="connsiteX27" fmla="*/ 2769678 w 7777150"/>
              <a:gd name="connsiteY27" fmla="*/ 7605516 h 7718664"/>
              <a:gd name="connsiteX28" fmla="*/ 2782054 w 7777150"/>
              <a:gd name="connsiteY28" fmla="*/ 7594165 h 7718664"/>
              <a:gd name="connsiteX29" fmla="*/ 2608887 w 7777150"/>
              <a:gd name="connsiteY29" fmla="*/ 7429840 h 7718664"/>
              <a:gd name="connsiteX30" fmla="*/ 2719060 w 7777150"/>
              <a:gd name="connsiteY30" fmla="*/ 7450682 h 7718664"/>
              <a:gd name="connsiteX31" fmla="*/ 2766702 w 7777150"/>
              <a:gd name="connsiteY31" fmla="*/ 7492368 h 7718664"/>
              <a:gd name="connsiteX32" fmla="*/ 2930467 w 7777150"/>
              <a:gd name="connsiteY32" fmla="*/ 7540009 h 7718664"/>
              <a:gd name="connsiteX33" fmla="*/ 3255027 w 7777150"/>
              <a:gd name="connsiteY33" fmla="*/ 7623382 h 7718664"/>
              <a:gd name="connsiteX34" fmla="*/ 3335420 w 7777150"/>
              <a:gd name="connsiteY34" fmla="*/ 7638271 h 7718664"/>
              <a:gd name="connsiteX35" fmla="*/ 3362169 w 7777150"/>
              <a:gd name="connsiteY35" fmla="*/ 7642882 h 7718664"/>
              <a:gd name="connsiteX36" fmla="*/ 3252495 w 7777150"/>
              <a:gd name="connsiteY36" fmla="*/ 7672270 h 7718664"/>
              <a:gd name="connsiteX37" fmla="*/ 3231206 w 7777150"/>
              <a:gd name="connsiteY37" fmla="*/ 7668047 h 7718664"/>
              <a:gd name="connsiteX38" fmla="*/ 3115079 w 7777150"/>
              <a:gd name="connsiteY38" fmla="*/ 7644226 h 7718664"/>
              <a:gd name="connsiteX39" fmla="*/ 3013840 w 7777150"/>
              <a:gd name="connsiteY39" fmla="*/ 7626361 h 7718664"/>
              <a:gd name="connsiteX40" fmla="*/ 2891760 w 7777150"/>
              <a:gd name="connsiteY40" fmla="*/ 7569785 h 7718664"/>
              <a:gd name="connsiteX41" fmla="*/ 2739902 w 7777150"/>
              <a:gd name="connsiteY41" fmla="*/ 7513213 h 7718664"/>
              <a:gd name="connsiteX42" fmla="*/ 2582091 w 7777150"/>
              <a:gd name="connsiteY42" fmla="*/ 7450681 h 7718664"/>
              <a:gd name="connsiteX43" fmla="*/ 2608887 w 7777150"/>
              <a:gd name="connsiteY43" fmla="*/ 7429840 h 7718664"/>
              <a:gd name="connsiteX44" fmla="*/ 2305173 w 7777150"/>
              <a:gd name="connsiteY44" fmla="*/ 7420905 h 7718664"/>
              <a:gd name="connsiteX45" fmla="*/ 2647595 w 7777150"/>
              <a:gd name="connsiteY45" fmla="*/ 7566806 h 7718664"/>
              <a:gd name="connsiteX46" fmla="*/ 2769678 w 7777150"/>
              <a:gd name="connsiteY46" fmla="*/ 7605516 h 7718664"/>
              <a:gd name="connsiteX47" fmla="*/ 2861982 w 7777150"/>
              <a:gd name="connsiteY47" fmla="*/ 7638268 h 7718664"/>
              <a:gd name="connsiteX48" fmla="*/ 2954288 w 7777150"/>
              <a:gd name="connsiteY48" fmla="*/ 7668044 h 7718664"/>
              <a:gd name="connsiteX49" fmla="*/ 3034682 w 7777150"/>
              <a:gd name="connsiteY49" fmla="*/ 7703775 h 7718664"/>
              <a:gd name="connsiteX50" fmla="*/ 3016816 w 7777150"/>
              <a:gd name="connsiteY50" fmla="*/ 7718664 h 7718664"/>
              <a:gd name="connsiteX51" fmla="*/ 2969175 w 7777150"/>
              <a:gd name="connsiteY51" fmla="*/ 7709731 h 7718664"/>
              <a:gd name="connsiteX52" fmla="*/ 2799453 w 7777150"/>
              <a:gd name="connsiteY52" fmla="*/ 7647203 h 7718664"/>
              <a:gd name="connsiteX53" fmla="*/ 2716081 w 7777150"/>
              <a:gd name="connsiteY53" fmla="*/ 7614447 h 7718664"/>
              <a:gd name="connsiteX54" fmla="*/ 2632708 w 7777150"/>
              <a:gd name="connsiteY54" fmla="*/ 7578716 h 7718664"/>
              <a:gd name="connsiteX55" fmla="*/ 2522536 w 7777150"/>
              <a:gd name="connsiteY55" fmla="*/ 7540009 h 7718664"/>
              <a:gd name="connsiteX56" fmla="*/ 2427252 w 7777150"/>
              <a:gd name="connsiteY56" fmla="*/ 7498323 h 7718664"/>
              <a:gd name="connsiteX57" fmla="*/ 2352815 w 7777150"/>
              <a:gd name="connsiteY57" fmla="*/ 7459612 h 7718664"/>
              <a:gd name="connsiteX58" fmla="*/ 2305173 w 7777150"/>
              <a:gd name="connsiteY58" fmla="*/ 7420905 h 7718664"/>
              <a:gd name="connsiteX59" fmla="*/ 2397480 w 7777150"/>
              <a:gd name="connsiteY59" fmla="*/ 7349443 h 7718664"/>
              <a:gd name="connsiteX60" fmla="*/ 2445122 w 7777150"/>
              <a:gd name="connsiteY60" fmla="*/ 7346467 h 7718664"/>
              <a:gd name="connsiteX61" fmla="*/ 2608887 w 7777150"/>
              <a:gd name="connsiteY61" fmla="*/ 7429840 h 7718664"/>
              <a:gd name="connsiteX62" fmla="*/ 2588046 w 7777150"/>
              <a:gd name="connsiteY62" fmla="*/ 7441750 h 7718664"/>
              <a:gd name="connsiteX63" fmla="*/ 2397480 w 7777150"/>
              <a:gd name="connsiteY63" fmla="*/ 7349443 h 7718664"/>
              <a:gd name="connsiteX64" fmla="*/ 7605289 w 7777150"/>
              <a:gd name="connsiteY64" fmla="*/ 5949975 h 7718664"/>
              <a:gd name="connsiteX65" fmla="*/ 7603779 w 7777150"/>
              <a:gd name="connsiteY65" fmla="*/ 5950622 h 7718664"/>
              <a:gd name="connsiteX66" fmla="*/ 7571259 w 7777150"/>
              <a:gd name="connsiteY66" fmla="*/ 6028673 h 7718664"/>
              <a:gd name="connsiteX67" fmla="*/ 7768327 w 7777150"/>
              <a:gd name="connsiteY67" fmla="*/ 5740775 h 7718664"/>
              <a:gd name="connsiteX68" fmla="*/ 7777150 w 7777150"/>
              <a:gd name="connsiteY68" fmla="*/ 5773700 h 7718664"/>
              <a:gd name="connsiteX69" fmla="*/ 7775014 w 7777150"/>
              <a:gd name="connsiteY69" fmla="*/ 5777274 h 7718664"/>
              <a:gd name="connsiteX70" fmla="*/ 7706527 w 7777150"/>
              <a:gd name="connsiteY70" fmla="*/ 5905312 h 7718664"/>
              <a:gd name="connsiteX71" fmla="*/ 7644000 w 7777150"/>
              <a:gd name="connsiteY71" fmla="*/ 5985706 h 7718664"/>
              <a:gd name="connsiteX72" fmla="*/ 7685686 w 7777150"/>
              <a:gd name="connsiteY72" fmla="*/ 5902333 h 7718664"/>
              <a:gd name="connsiteX73" fmla="*/ 7721417 w 7777150"/>
              <a:gd name="connsiteY73" fmla="*/ 5818960 h 7718664"/>
              <a:gd name="connsiteX74" fmla="*/ 7748213 w 7777150"/>
              <a:gd name="connsiteY74" fmla="*/ 5774298 h 7718664"/>
              <a:gd name="connsiteX75" fmla="*/ 2195719 w 7777150"/>
              <a:gd name="connsiteY75" fmla="*/ 7067587 h 7718664"/>
              <a:gd name="connsiteX76" fmla="*/ 2195748 w 7777150"/>
              <a:gd name="connsiteY76" fmla="*/ 7068434 h 7718664"/>
              <a:gd name="connsiteX77" fmla="*/ 2205804 w 7777150"/>
              <a:gd name="connsiteY77" fmla="*/ 7080606 h 7718664"/>
              <a:gd name="connsiteX78" fmla="*/ 2206911 w 7777150"/>
              <a:gd name="connsiteY78" fmla="*/ 7075504 h 7718664"/>
              <a:gd name="connsiteX79" fmla="*/ 1840668 w 7777150"/>
              <a:gd name="connsiteY79" fmla="*/ 7143991 h 7718664"/>
              <a:gd name="connsiteX80" fmla="*/ 2043145 w 7777150"/>
              <a:gd name="connsiteY80" fmla="*/ 7257140 h 7718664"/>
              <a:gd name="connsiteX81" fmla="*/ 2084831 w 7777150"/>
              <a:gd name="connsiteY81" fmla="*/ 7304781 h 7718664"/>
              <a:gd name="connsiteX82" fmla="*/ 1989548 w 7777150"/>
              <a:gd name="connsiteY82" fmla="*/ 7254160 h 7718664"/>
              <a:gd name="connsiteX83" fmla="*/ 1918086 w 7777150"/>
              <a:gd name="connsiteY83" fmla="*/ 7209498 h 7718664"/>
              <a:gd name="connsiteX84" fmla="*/ 1840668 w 7777150"/>
              <a:gd name="connsiteY84" fmla="*/ 7143991 h 7718664"/>
              <a:gd name="connsiteX85" fmla="*/ 7574028 w 7777150"/>
              <a:gd name="connsiteY85" fmla="*/ 5576942 h 7718664"/>
              <a:gd name="connsiteX86" fmla="*/ 7562090 w 7777150"/>
              <a:gd name="connsiteY86" fmla="*/ 5594186 h 7718664"/>
              <a:gd name="connsiteX87" fmla="*/ 7533457 w 7777150"/>
              <a:gd name="connsiteY87" fmla="*/ 5631001 h 7718664"/>
              <a:gd name="connsiteX88" fmla="*/ 7503173 w 7777150"/>
              <a:gd name="connsiteY88" fmla="*/ 5679289 h 7718664"/>
              <a:gd name="connsiteX89" fmla="*/ 7495119 w 7777150"/>
              <a:gd name="connsiteY89" fmla="*/ 5690923 h 7718664"/>
              <a:gd name="connsiteX90" fmla="*/ 7456410 w 7777150"/>
              <a:gd name="connsiteY90" fmla="*/ 5762384 h 7718664"/>
              <a:gd name="connsiteX91" fmla="*/ 7417702 w 7777150"/>
              <a:gd name="connsiteY91" fmla="*/ 5827891 h 7718664"/>
              <a:gd name="connsiteX92" fmla="*/ 7325396 w 7777150"/>
              <a:gd name="connsiteY92" fmla="*/ 5949974 h 7718664"/>
              <a:gd name="connsiteX93" fmla="*/ 7292334 w 7777150"/>
              <a:gd name="connsiteY93" fmla="*/ 6001613 h 7718664"/>
              <a:gd name="connsiteX94" fmla="*/ 7279949 w 7777150"/>
              <a:gd name="connsiteY94" fmla="*/ 6020421 h 7718664"/>
              <a:gd name="connsiteX95" fmla="*/ 7245002 w 7777150"/>
              <a:gd name="connsiteY95" fmla="*/ 6072054 h 7718664"/>
              <a:gd name="connsiteX96" fmla="*/ 7173540 w 7777150"/>
              <a:gd name="connsiteY96" fmla="*/ 6170317 h 7718664"/>
              <a:gd name="connsiteX97" fmla="*/ 7167581 w 7777150"/>
              <a:gd name="connsiteY97" fmla="*/ 6173958 h 7718664"/>
              <a:gd name="connsiteX98" fmla="*/ 7162704 w 7777150"/>
              <a:gd name="connsiteY98" fmla="*/ 6181183 h 7718664"/>
              <a:gd name="connsiteX99" fmla="*/ 7170561 w 7777150"/>
              <a:gd name="connsiteY99" fmla="*/ 6176272 h 7718664"/>
              <a:gd name="connsiteX100" fmla="*/ 7242022 w 7777150"/>
              <a:gd name="connsiteY100" fmla="*/ 6078013 h 7718664"/>
              <a:gd name="connsiteX101" fmla="*/ 7279949 w 7777150"/>
              <a:gd name="connsiteY101" fmla="*/ 6020421 h 7718664"/>
              <a:gd name="connsiteX102" fmla="*/ 7286316 w 7777150"/>
              <a:gd name="connsiteY102" fmla="*/ 6011014 h 7718664"/>
              <a:gd name="connsiteX103" fmla="*/ 7292334 w 7777150"/>
              <a:gd name="connsiteY103" fmla="*/ 6001613 h 7718664"/>
              <a:gd name="connsiteX104" fmla="*/ 7322420 w 7777150"/>
              <a:gd name="connsiteY104" fmla="*/ 5955930 h 7718664"/>
              <a:gd name="connsiteX105" fmla="*/ 7414723 w 7777150"/>
              <a:gd name="connsiteY105" fmla="*/ 5833850 h 7718664"/>
              <a:gd name="connsiteX106" fmla="*/ 7453434 w 7777150"/>
              <a:gd name="connsiteY106" fmla="*/ 5768343 h 7718664"/>
              <a:gd name="connsiteX107" fmla="*/ 7492141 w 7777150"/>
              <a:gd name="connsiteY107" fmla="*/ 5696881 h 7718664"/>
              <a:gd name="connsiteX108" fmla="*/ 7503173 w 7777150"/>
              <a:gd name="connsiteY108" fmla="*/ 5679289 h 7718664"/>
              <a:gd name="connsiteX109" fmla="*/ 7562090 w 7777150"/>
              <a:gd name="connsiteY109" fmla="*/ 5594186 h 7718664"/>
              <a:gd name="connsiteX110" fmla="*/ 7572537 w 7777150"/>
              <a:gd name="connsiteY110" fmla="*/ 5580753 h 7718664"/>
              <a:gd name="connsiteX111" fmla="*/ 7695610 w 7777150"/>
              <a:gd name="connsiteY111" fmla="*/ 5469390 h 7718664"/>
              <a:gd name="connsiteX112" fmla="*/ 7767960 w 7777150"/>
              <a:gd name="connsiteY112" fmla="*/ 5739403 h 7718664"/>
              <a:gd name="connsiteX113" fmla="*/ 7745237 w 7777150"/>
              <a:gd name="connsiteY113" fmla="*/ 5777274 h 7718664"/>
              <a:gd name="connsiteX114" fmla="*/ 7718437 w 7777150"/>
              <a:gd name="connsiteY114" fmla="*/ 5821936 h 7718664"/>
              <a:gd name="connsiteX115" fmla="*/ 7679730 w 7777150"/>
              <a:gd name="connsiteY115" fmla="*/ 5908288 h 7718664"/>
              <a:gd name="connsiteX116" fmla="*/ 7638044 w 7777150"/>
              <a:gd name="connsiteY116" fmla="*/ 5991660 h 7718664"/>
              <a:gd name="connsiteX117" fmla="*/ 7572537 w 7777150"/>
              <a:gd name="connsiteY117" fmla="*/ 6080989 h 7718664"/>
              <a:gd name="connsiteX118" fmla="*/ 7507030 w 7777150"/>
              <a:gd name="connsiteY118" fmla="*/ 6164361 h 7718664"/>
              <a:gd name="connsiteX119" fmla="*/ 7509759 w 7777150"/>
              <a:gd name="connsiteY119" fmla="*/ 6158741 h 7718664"/>
              <a:gd name="connsiteX120" fmla="*/ 7435565 w 7777150"/>
              <a:gd name="connsiteY120" fmla="*/ 6259644 h 7718664"/>
              <a:gd name="connsiteX121" fmla="*/ 7274774 w 7777150"/>
              <a:gd name="connsiteY121" fmla="*/ 6435324 h 7718664"/>
              <a:gd name="connsiteX122" fmla="*/ 7243120 w 7777150"/>
              <a:gd name="connsiteY122" fmla="*/ 6484028 h 7718664"/>
              <a:gd name="connsiteX123" fmla="*/ 7274775 w 7777150"/>
              <a:gd name="connsiteY123" fmla="*/ 6438299 h 7718664"/>
              <a:gd name="connsiteX124" fmla="*/ 7435564 w 7777150"/>
              <a:gd name="connsiteY124" fmla="*/ 6262620 h 7718664"/>
              <a:gd name="connsiteX125" fmla="*/ 7313485 w 7777150"/>
              <a:gd name="connsiteY125" fmla="*/ 6447231 h 7718664"/>
              <a:gd name="connsiteX126" fmla="*/ 7250582 w 7777150"/>
              <a:gd name="connsiteY126" fmla="*/ 6513113 h 7718664"/>
              <a:gd name="connsiteX127" fmla="*/ 7200087 w 7777150"/>
              <a:gd name="connsiteY127" fmla="*/ 6550232 h 7718664"/>
              <a:gd name="connsiteX128" fmla="*/ 7197357 w 7777150"/>
              <a:gd name="connsiteY128" fmla="*/ 6554428 h 7718664"/>
              <a:gd name="connsiteX129" fmla="*/ 7165787 w 7777150"/>
              <a:gd name="connsiteY129" fmla="*/ 6578714 h 7718664"/>
              <a:gd name="connsiteX130" fmla="*/ 7164606 w 7777150"/>
              <a:gd name="connsiteY130" fmla="*/ 6587180 h 7718664"/>
              <a:gd name="connsiteX131" fmla="*/ 7118751 w 7777150"/>
              <a:gd name="connsiteY131" fmla="*/ 6636309 h 7718664"/>
              <a:gd name="connsiteX132" fmla="*/ 6989132 w 7777150"/>
              <a:gd name="connsiteY132" fmla="*/ 6671040 h 7718664"/>
              <a:gd name="connsiteX133" fmla="*/ 7013864 w 7777150"/>
              <a:gd name="connsiteY133" fmla="*/ 6649337 h 7718664"/>
              <a:gd name="connsiteX134" fmla="*/ 7066343 w 7777150"/>
              <a:gd name="connsiteY134" fmla="*/ 6599090 h 7718664"/>
              <a:gd name="connsiteX135" fmla="*/ 7111009 w 7777150"/>
              <a:gd name="connsiteY135" fmla="*/ 6524651 h 7718664"/>
              <a:gd name="connsiteX136" fmla="*/ 7175165 w 7777150"/>
              <a:gd name="connsiteY136" fmla="*/ 6465841 h 7718664"/>
              <a:gd name="connsiteX137" fmla="*/ 7175681 w 7777150"/>
              <a:gd name="connsiteY137" fmla="*/ 6462146 h 7718664"/>
              <a:gd name="connsiteX138" fmla="*/ 7113987 w 7777150"/>
              <a:gd name="connsiteY138" fmla="*/ 6518697 h 7718664"/>
              <a:gd name="connsiteX139" fmla="*/ 7069322 w 7777150"/>
              <a:gd name="connsiteY139" fmla="*/ 6593135 h 7718664"/>
              <a:gd name="connsiteX140" fmla="*/ 7016843 w 7777150"/>
              <a:gd name="connsiteY140" fmla="*/ 6643382 h 7718664"/>
              <a:gd name="connsiteX141" fmla="*/ 6983652 w 7777150"/>
              <a:gd name="connsiteY141" fmla="*/ 6672509 h 7718664"/>
              <a:gd name="connsiteX142" fmla="*/ 6761122 w 7777150"/>
              <a:gd name="connsiteY142" fmla="*/ 6732136 h 7718664"/>
              <a:gd name="connsiteX143" fmla="*/ 6831115 w 7777150"/>
              <a:gd name="connsiteY143" fmla="*/ 6682462 h 7718664"/>
              <a:gd name="connsiteX144" fmla="*/ 6917467 w 7777150"/>
              <a:gd name="connsiteY144" fmla="*/ 6593134 h 7718664"/>
              <a:gd name="connsiteX145" fmla="*/ 6914488 w 7777150"/>
              <a:gd name="connsiteY145" fmla="*/ 6581224 h 7718664"/>
              <a:gd name="connsiteX146" fmla="*/ 6997860 w 7777150"/>
              <a:gd name="connsiteY146" fmla="*/ 6488921 h 7718664"/>
              <a:gd name="connsiteX147" fmla="*/ 7048480 w 7777150"/>
              <a:gd name="connsiteY147" fmla="*/ 6447234 h 7718664"/>
              <a:gd name="connsiteX148" fmla="*/ 7081233 w 7777150"/>
              <a:gd name="connsiteY148" fmla="*/ 6405548 h 7718664"/>
              <a:gd name="connsiteX149" fmla="*/ 7111008 w 7777150"/>
              <a:gd name="connsiteY149" fmla="*/ 6363862 h 7718664"/>
              <a:gd name="connsiteX150" fmla="*/ 7197360 w 7777150"/>
              <a:gd name="connsiteY150" fmla="*/ 6262624 h 7718664"/>
              <a:gd name="connsiteX151" fmla="*/ 7277754 w 7777150"/>
              <a:gd name="connsiteY151" fmla="*/ 6158406 h 7718664"/>
              <a:gd name="connsiteX152" fmla="*/ 7399836 w 7777150"/>
              <a:gd name="connsiteY152" fmla="*/ 5973795 h 7718664"/>
              <a:gd name="connsiteX153" fmla="*/ 7510006 w 7777150"/>
              <a:gd name="connsiteY153" fmla="*/ 5786208 h 7718664"/>
              <a:gd name="connsiteX154" fmla="*/ 7596358 w 7777150"/>
              <a:gd name="connsiteY154" fmla="*/ 5646260 h 7718664"/>
              <a:gd name="connsiteX155" fmla="*/ 7676751 w 7777150"/>
              <a:gd name="connsiteY155" fmla="*/ 5503336 h 7718664"/>
              <a:gd name="connsiteX156" fmla="*/ 7636506 w 7777150"/>
              <a:gd name="connsiteY156" fmla="*/ 5248812 h 7718664"/>
              <a:gd name="connsiteX157" fmla="*/ 7659314 w 7777150"/>
              <a:gd name="connsiteY157" fmla="*/ 5333933 h 7718664"/>
              <a:gd name="connsiteX158" fmla="*/ 7617200 w 7777150"/>
              <a:gd name="connsiteY158" fmla="*/ 5408052 h 7718664"/>
              <a:gd name="connsiteX159" fmla="*/ 7615871 w 7777150"/>
              <a:gd name="connsiteY159" fmla="*/ 5411110 h 7718664"/>
              <a:gd name="connsiteX160" fmla="*/ 7659444 w 7777150"/>
              <a:gd name="connsiteY160" fmla="*/ 5334418 h 7718664"/>
              <a:gd name="connsiteX161" fmla="*/ 7691259 w 7777150"/>
              <a:gd name="connsiteY161" fmla="*/ 5453153 h 7718664"/>
              <a:gd name="connsiteX162" fmla="*/ 7688661 w 7777150"/>
              <a:gd name="connsiteY162" fmla="*/ 5458673 h 7718664"/>
              <a:gd name="connsiteX163" fmla="*/ 7658886 w 7777150"/>
              <a:gd name="connsiteY163" fmla="*/ 5512270 h 7718664"/>
              <a:gd name="connsiteX164" fmla="*/ 7578492 w 7777150"/>
              <a:gd name="connsiteY164" fmla="*/ 5655195 h 7718664"/>
              <a:gd name="connsiteX165" fmla="*/ 7492140 w 7777150"/>
              <a:gd name="connsiteY165" fmla="*/ 5795139 h 7718664"/>
              <a:gd name="connsiteX166" fmla="*/ 7381971 w 7777150"/>
              <a:gd name="connsiteY166" fmla="*/ 5982730 h 7718664"/>
              <a:gd name="connsiteX167" fmla="*/ 7259888 w 7777150"/>
              <a:gd name="connsiteY167" fmla="*/ 6167341 h 7718664"/>
              <a:gd name="connsiteX168" fmla="*/ 7179495 w 7777150"/>
              <a:gd name="connsiteY168" fmla="*/ 6271554 h 7718664"/>
              <a:gd name="connsiteX169" fmla="*/ 7093143 w 7777150"/>
              <a:gd name="connsiteY169" fmla="*/ 6372792 h 7718664"/>
              <a:gd name="connsiteX170" fmla="*/ 7063367 w 7777150"/>
              <a:gd name="connsiteY170" fmla="*/ 6414479 h 7718664"/>
              <a:gd name="connsiteX171" fmla="*/ 7030615 w 7777150"/>
              <a:gd name="connsiteY171" fmla="*/ 6456165 h 7718664"/>
              <a:gd name="connsiteX172" fmla="*/ 6979994 w 7777150"/>
              <a:gd name="connsiteY172" fmla="*/ 6497851 h 7718664"/>
              <a:gd name="connsiteX173" fmla="*/ 6897207 w 7777150"/>
              <a:gd name="connsiteY173" fmla="*/ 6589515 h 7718664"/>
              <a:gd name="connsiteX174" fmla="*/ 6899598 w 7777150"/>
              <a:gd name="connsiteY174" fmla="*/ 6599089 h 7718664"/>
              <a:gd name="connsiteX175" fmla="*/ 6813249 w 7777150"/>
              <a:gd name="connsiteY175" fmla="*/ 6688418 h 7718664"/>
              <a:gd name="connsiteX176" fmla="*/ 6745897 w 7777150"/>
              <a:gd name="connsiteY176" fmla="*/ 6736215 h 7718664"/>
              <a:gd name="connsiteX177" fmla="*/ 6404257 w 7777150"/>
              <a:gd name="connsiteY177" fmla="*/ 6827757 h 7718664"/>
              <a:gd name="connsiteX178" fmla="*/ 6411273 w 7777150"/>
              <a:gd name="connsiteY178" fmla="*/ 6822407 h 7718664"/>
              <a:gd name="connsiteX179" fmla="*/ 6467849 w 7777150"/>
              <a:gd name="connsiteY179" fmla="*/ 6786676 h 7718664"/>
              <a:gd name="connsiteX180" fmla="*/ 6613749 w 7777150"/>
              <a:gd name="connsiteY180" fmla="*/ 6676507 h 7718664"/>
              <a:gd name="connsiteX181" fmla="*/ 6717966 w 7777150"/>
              <a:gd name="connsiteY181" fmla="*/ 6578245 h 7718664"/>
              <a:gd name="connsiteX182" fmla="*/ 6834091 w 7777150"/>
              <a:gd name="connsiteY182" fmla="*/ 6479986 h 7718664"/>
              <a:gd name="connsiteX183" fmla="*/ 7185447 w 7777150"/>
              <a:gd name="connsiteY183" fmla="*/ 6083964 h 7718664"/>
              <a:gd name="connsiteX184" fmla="*/ 7233801 w 7777150"/>
              <a:gd name="connsiteY184" fmla="*/ 6001764 h 7718664"/>
              <a:gd name="connsiteX185" fmla="*/ 7236067 w 7777150"/>
              <a:gd name="connsiteY185" fmla="*/ 5994637 h 7718664"/>
              <a:gd name="connsiteX186" fmla="*/ 7313485 w 7777150"/>
              <a:gd name="connsiteY186" fmla="*/ 5875533 h 7718664"/>
              <a:gd name="connsiteX187" fmla="*/ 7337306 w 7777150"/>
              <a:gd name="connsiteY187" fmla="*/ 5839802 h 7718664"/>
              <a:gd name="connsiteX188" fmla="*/ 7368979 w 7777150"/>
              <a:gd name="connsiteY188" fmla="*/ 5795871 h 7718664"/>
              <a:gd name="connsiteX189" fmla="*/ 7378992 w 7777150"/>
              <a:gd name="connsiteY189" fmla="*/ 5777274 h 7718664"/>
              <a:gd name="connsiteX190" fmla="*/ 7441520 w 7777150"/>
              <a:gd name="connsiteY190" fmla="*/ 5670081 h 7718664"/>
              <a:gd name="connsiteX191" fmla="*/ 7563603 w 7777150"/>
              <a:gd name="connsiteY191" fmla="*/ 5416984 h 7718664"/>
              <a:gd name="connsiteX192" fmla="*/ 7619804 w 7777150"/>
              <a:gd name="connsiteY192" fmla="*/ 5285970 h 7718664"/>
              <a:gd name="connsiteX193" fmla="*/ 1438185 w 7777150"/>
              <a:gd name="connsiteY193" fmla="*/ 6830951 h 7718664"/>
              <a:gd name="connsiteX194" fmla="*/ 1449489 w 7777150"/>
              <a:gd name="connsiteY194" fmla="*/ 6840648 h 7718664"/>
              <a:gd name="connsiteX195" fmla="*/ 1453350 w 7777150"/>
              <a:gd name="connsiteY195" fmla="*/ 6842615 h 7718664"/>
              <a:gd name="connsiteX196" fmla="*/ 1486096 w 7777150"/>
              <a:gd name="connsiteY196" fmla="*/ 6491655 h 7718664"/>
              <a:gd name="connsiteX197" fmla="*/ 1491992 w 7777150"/>
              <a:gd name="connsiteY197" fmla="*/ 6498836 h 7718664"/>
              <a:gd name="connsiteX198" fmla="*/ 1492288 w 7777150"/>
              <a:gd name="connsiteY198" fmla="*/ 6497852 h 7718664"/>
              <a:gd name="connsiteX199" fmla="*/ 1195061 w 7777150"/>
              <a:gd name="connsiteY199" fmla="*/ 6558794 h 7718664"/>
              <a:gd name="connsiteX200" fmla="*/ 1307518 w 7777150"/>
              <a:gd name="connsiteY200" fmla="*/ 6691203 h 7718664"/>
              <a:gd name="connsiteX201" fmla="*/ 1218350 w 7777150"/>
              <a:gd name="connsiteY201" fmla="*/ 6584200 h 7718664"/>
              <a:gd name="connsiteX202" fmla="*/ 1045653 w 7777150"/>
              <a:gd name="connsiteY202" fmla="*/ 6423410 h 7718664"/>
              <a:gd name="connsiteX203" fmla="*/ 1123070 w 7777150"/>
              <a:gd name="connsiteY203" fmla="*/ 6474031 h 7718664"/>
              <a:gd name="connsiteX204" fmla="*/ 1126871 w 7777150"/>
              <a:gd name="connsiteY204" fmla="*/ 6478507 h 7718664"/>
              <a:gd name="connsiteX205" fmla="*/ 1162149 w 7777150"/>
              <a:gd name="connsiteY205" fmla="*/ 6486313 h 7718664"/>
              <a:gd name="connsiteX206" fmla="*/ 1242171 w 7777150"/>
              <a:gd name="connsiteY206" fmla="*/ 6560379 h 7718664"/>
              <a:gd name="connsiteX207" fmla="*/ 1352343 w 7777150"/>
              <a:gd name="connsiteY207" fmla="*/ 6649708 h 7718664"/>
              <a:gd name="connsiteX208" fmla="*/ 1399985 w 7777150"/>
              <a:gd name="connsiteY208" fmla="*/ 6715214 h 7718664"/>
              <a:gd name="connsiteX209" fmla="*/ 1426782 w 7777150"/>
              <a:gd name="connsiteY209" fmla="*/ 6747970 h 7718664"/>
              <a:gd name="connsiteX210" fmla="*/ 1539930 w 7777150"/>
              <a:gd name="connsiteY210" fmla="*/ 6843252 h 7718664"/>
              <a:gd name="connsiteX211" fmla="*/ 1539890 w 7777150"/>
              <a:gd name="connsiteY211" fmla="*/ 6843288 h 7718664"/>
              <a:gd name="connsiteX212" fmla="*/ 1507178 w 7777150"/>
              <a:gd name="connsiteY212" fmla="*/ 6870049 h 7718664"/>
              <a:gd name="connsiteX213" fmla="*/ 1401804 w 7777150"/>
              <a:gd name="connsiteY213" fmla="*/ 6752965 h 7718664"/>
              <a:gd name="connsiteX214" fmla="*/ 1397009 w 7777150"/>
              <a:gd name="connsiteY214" fmla="*/ 6753924 h 7718664"/>
              <a:gd name="connsiteX215" fmla="*/ 1496727 w 7777150"/>
              <a:gd name="connsiteY215" fmla="*/ 6864723 h 7718664"/>
              <a:gd name="connsiteX216" fmla="*/ 1507178 w 7777150"/>
              <a:gd name="connsiteY216" fmla="*/ 6870049 h 7718664"/>
              <a:gd name="connsiteX217" fmla="*/ 1523554 w 7777150"/>
              <a:gd name="connsiteY217" fmla="*/ 6857768 h 7718664"/>
              <a:gd name="connsiteX218" fmla="*/ 1539890 w 7777150"/>
              <a:gd name="connsiteY218" fmla="*/ 6843288 h 7718664"/>
              <a:gd name="connsiteX219" fmla="*/ 1539933 w 7777150"/>
              <a:gd name="connsiteY219" fmla="*/ 6843252 h 7718664"/>
              <a:gd name="connsiteX220" fmla="*/ 1822803 w 7777150"/>
              <a:gd name="connsiteY220" fmla="*/ 7066570 h 7718664"/>
              <a:gd name="connsiteX221" fmla="*/ 1766230 w 7777150"/>
              <a:gd name="connsiteY221" fmla="*/ 7084436 h 7718664"/>
              <a:gd name="connsiteX222" fmla="*/ 1787072 w 7777150"/>
              <a:gd name="connsiteY222" fmla="*/ 7099325 h 7718664"/>
              <a:gd name="connsiteX223" fmla="*/ 1703699 w 7777150"/>
              <a:gd name="connsiteY223" fmla="*/ 7102302 h 7718664"/>
              <a:gd name="connsiteX224" fmla="*/ 1650102 w 7777150"/>
              <a:gd name="connsiteY224" fmla="*/ 7066570 h 7718664"/>
              <a:gd name="connsiteX225" fmla="*/ 1599485 w 7777150"/>
              <a:gd name="connsiteY225" fmla="*/ 7027863 h 7718664"/>
              <a:gd name="connsiteX226" fmla="*/ 1474426 w 7777150"/>
              <a:gd name="connsiteY226" fmla="*/ 6923646 h 7718664"/>
              <a:gd name="connsiteX227" fmla="*/ 1358298 w 7777150"/>
              <a:gd name="connsiteY227" fmla="*/ 6819431 h 7718664"/>
              <a:gd name="connsiteX228" fmla="*/ 1251105 w 7777150"/>
              <a:gd name="connsiteY228" fmla="*/ 6715214 h 7718664"/>
              <a:gd name="connsiteX229" fmla="*/ 1200487 w 7777150"/>
              <a:gd name="connsiteY229" fmla="*/ 6664597 h 7718664"/>
              <a:gd name="connsiteX230" fmla="*/ 1152846 w 7777150"/>
              <a:gd name="connsiteY230" fmla="*/ 6611000 h 7718664"/>
              <a:gd name="connsiteX231" fmla="*/ 1170712 w 7777150"/>
              <a:gd name="connsiteY231" fmla="*/ 6587180 h 7718664"/>
              <a:gd name="connsiteX232" fmla="*/ 1230264 w 7777150"/>
              <a:gd name="connsiteY232" fmla="*/ 6640776 h 7718664"/>
              <a:gd name="connsiteX233" fmla="*/ 1295770 w 7777150"/>
              <a:gd name="connsiteY233" fmla="*/ 6691393 h 7718664"/>
              <a:gd name="connsiteX234" fmla="*/ 1376164 w 7777150"/>
              <a:gd name="connsiteY234" fmla="*/ 6777746 h 7718664"/>
              <a:gd name="connsiteX235" fmla="*/ 1382998 w 7777150"/>
              <a:gd name="connsiteY235" fmla="*/ 6783606 h 7718664"/>
              <a:gd name="connsiteX236" fmla="*/ 1295770 w 7777150"/>
              <a:gd name="connsiteY236" fmla="*/ 6691393 h 7718664"/>
              <a:gd name="connsiteX237" fmla="*/ 1233240 w 7777150"/>
              <a:gd name="connsiteY237" fmla="*/ 6640776 h 7718664"/>
              <a:gd name="connsiteX238" fmla="*/ 1173688 w 7777150"/>
              <a:gd name="connsiteY238" fmla="*/ 6587179 h 7718664"/>
              <a:gd name="connsiteX239" fmla="*/ 1108180 w 7777150"/>
              <a:gd name="connsiteY239" fmla="*/ 6506783 h 7718664"/>
              <a:gd name="connsiteX240" fmla="*/ 1045653 w 7777150"/>
              <a:gd name="connsiteY240" fmla="*/ 6423410 h 7718664"/>
              <a:gd name="connsiteX241" fmla="*/ 419367 w 7777150"/>
              <a:gd name="connsiteY241" fmla="*/ 2532692 h 7718664"/>
              <a:gd name="connsiteX242" fmla="*/ 420849 w 7777150"/>
              <a:gd name="connsiteY242" fmla="*/ 2533433 h 7718664"/>
              <a:gd name="connsiteX243" fmla="*/ 420989 w 7777150"/>
              <a:gd name="connsiteY243" fmla="*/ 2533017 h 7718664"/>
              <a:gd name="connsiteX244" fmla="*/ 599014 w 7777150"/>
              <a:gd name="connsiteY244" fmla="*/ 2105903 h 7718664"/>
              <a:gd name="connsiteX245" fmla="*/ 533506 w 7777150"/>
              <a:gd name="connsiteY245" fmla="*/ 2227983 h 7718664"/>
              <a:gd name="connsiteX246" fmla="*/ 509686 w 7777150"/>
              <a:gd name="connsiteY246" fmla="*/ 2251804 h 7718664"/>
              <a:gd name="connsiteX247" fmla="*/ 506708 w 7777150"/>
              <a:gd name="connsiteY247" fmla="*/ 2254409 h 7718664"/>
              <a:gd name="connsiteX248" fmla="*/ 506574 w 7777150"/>
              <a:gd name="connsiteY248" fmla="*/ 2254516 h 7718664"/>
              <a:gd name="connsiteX249" fmla="*/ 479910 w 7777150"/>
              <a:gd name="connsiteY249" fmla="*/ 2272649 h 7718664"/>
              <a:gd name="connsiteX250" fmla="*/ 479782 w 7777150"/>
              <a:gd name="connsiteY250" fmla="*/ 2275500 h 7718664"/>
              <a:gd name="connsiteX251" fmla="*/ 474599 w 7777150"/>
              <a:gd name="connsiteY251" fmla="*/ 2389489 h 7718664"/>
              <a:gd name="connsiteX252" fmla="*/ 474749 w 7777150"/>
              <a:gd name="connsiteY252" fmla="*/ 2389217 h 7718664"/>
              <a:gd name="connsiteX253" fmla="*/ 479910 w 7777150"/>
              <a:gd name="connsiteY253" fmla="*/ 2275624 h 7718664"/>
              <a:gd name="connsiteX254" fmla="*/ 506574 w 7777150"/>
              <a:gd name="connsiteY254" fmla="*/ 2254516 h 7718664"/>
              <a:gd name="connsiteX255" fmla="*/ 507824 w 7777150"/>
              <a:gd name="connsiteY255" fmla="*/ 2253665 h 7718664"/>
              <a:gd name="connsiteX256" fmla="*/ 509686 w 7777150"/>
              <a:gd name="connsiteY256" fmla="*/ 2251804 h 7718664"/>
              <a:gd name="connsiteX257" fmla="*/ 533507 w 7777150"/>
              <a:gd name="connsiteY257" fmla="*/ 2230959 h 7718664"/>
              <a:gd name="connsiteX258" fmla="*/ 599014 w 7777150"/>
              <a:gd name="connsiteY258" fmla="*/ 2108879 h 7718664"/>
              <a:gd name="connsiteX259" fmla="*/ 601246 w 7777150"/>
              <a:gd name="connsiteY259" fmla="*/ 2110368 h 7718664"/>
              <a:gd name="connsiteX260" fmla="*/ 602362 w 7777150"/>
              <a:gd name="connsiteY260" fmla="*/ 2108135 h 7718664"/>
              <a:gd name="connsiteX261" fmla="*/ 634742 w 7777150"/>
              <a:gd name="connsiteY261" fmla="*/ 1846851 h 7718664"/>
              <a:gd name="connsiteX262" fmla="*/ 593055 w 7777150"/>
              <a:gd name="connsiteY262" fmla="*/ 1876627 h 7718664"/>
              <a:gd name="connsiteX263" fmla="*/ 530528 w 7777150"/>
              <a:gd name="connsiteY263" fmla="*/ 2007641 h 7718664"/>
              <a:gd name="connsiteX264" fmla="*/ 544832 w 7777150"/>
              <a:gd name="connsiteY264" fmla="*/ 2019086 h 7718664"/>
              <a:gd name="connsiteX265" fmla="*/ 545298 w 7777150"/>
              <a:gd name="connsiteY265" fmla="*/ 2017076 h 7718664"/>
              <a:gd name="connsiteX266" fmla="*/ 533507 w 7777150"/>
              <a:gd name="connsiteY266" fmla="*/ 2007641 h 7718664"/>
              <a:gd name="connsiteX267" fmla="*/ 596034 w 7777150"/>
              <a:gd name="connsiteY267" fmla="*/ 1876627 h 7718664"/>
              <a:gd name="connsiteX268" fmla="*/ 632947 w 7777150"/>
              <a:gd name="connsiteY268" fmla="*/ 1850262 h 7718664"/>
              <a:gd name="connsiteX269" fmla="*/ 864018 w 7777150"/>
              <a:gd name="connsiteY269" fmla="*/ 1677130 h 7718664"/>
              <a:gd name="connsiteX270" fmla="*/ 860257 w 7777150"/>
              <a:gd name="connsiteY270" fmla="*/ 1680141 h 7718664"/>
              <a:gd name="connsiteX271" fmla="*/ 844293 w 7777150"/>
              <a:gd name="connsiteY271" fmla="*/ 1741521 h 7718664"/>
              <a:gd name="connsiteX272" fmla="*/ 834242 w 7777150"/>
              <a:gd name="connsiteY272" fmla="*/ 1772413 h 7718664"/>
              <a:gd name="connsiteX273" fmla="*/ 560303 w 7777150"/>
              <a:gd name="connsiteY273" fmla="*/ 2272649 h 7718664"/>
              <a:gd name="connsiteX274" fmla="*/ 521593 w 7777150"/>
              <a:gd name="connsiteY274" fmla="*/ 2394728 h 7718664"/>
              <a:gd name="connsiteX275" fmla="*/ 485862 w 7777150"/>
              <a:gd name="connsiteY275" fmla="*/ 2519787 h 7718664"/>
              <a:gd name="connsiteX276" fmla="*/ 408444 w 7777150"/>
              <a:gd name="connsiteY276" fmla="*/ 2781816 h 7718664"/>
              <a:gd name="connsiteX277" fmla="*/ 357827 w 7777150"/>
              <a:gd name="connsiteY277" fmla="*/ 2960471 h 7718664"/>
              <a:gd name="connsiteX278" fmla="*/ 334006 w 7777150"/>
              <a:gd name="connsiteY278" fmla="*/ 3094464 h 7718664"/>
              <a:gd name="connsiteX279" fmla="*/ 322096 w 7777150"/>
              <a:gd name="connsiteY279" fmla="*/ 3162947 h 7718664"/>
              <a:gd name="connsiteX280" fmla="*/ 313161 w 7777150"/>
              <a:gd name="connsiteY280" fmla="*/ 3231434 h 7718664"/>
              <a:gd name="connsiteX281" fmla="*/ 286365 w 7777150"/>
              <a:gd name="connsiteY281" fmla="*/ 3416044 h 7718664"/>
              <a:gd name="connsiteX282" fmla="*/ 277431 w 7777150"/>
              <a:gd name="connsiteY282" fmla="*/ 3529193 h 7718664"/>
              <a:gd name="connsiteX283" fmla="*/ 292320 w 7777150"/>
              <a:gd name="connsiteY283" fmla="*/ 3648297 h 7718664"/>
              <a:gd name="connsiteX284" fmla="*/ 299297 w 7777150"/>
              <a:gd name="connsiteY284" fmla="*/ 3583399 h 7718664"/>
              <a:gd name="connsiteX285" fmla="*/ 298275 w 7777150"/>
              <a:gd name="connsiteY285" fmla="*/ 3561945 h 7718664"/>
              <a:gd name="connsiteX286" fmla="*/ 310185 w 7777150"/>
              <a:gd name="connsiteY286" fmla="*/ 3436886 h 7718664"/>
              <a:gd name="connsiteX287" fmla="*/ 336982 w 7777150"/>
              <a:gd name="connsiteY287" fmla="*/ 3252275 h 7718664"/>
              <a:gd name="connsiteX288" fmla="*/ 358237 w 7777150"/>
              <a:gd name="connsiteY288" fmla="*/ 3226770 h 7718664"/>
              <a:gd name="connsiteX289" fmla="*/ 389100 w 7777150"/>
              <a:gd name="connsiteY289" fmla="*/ 3020223 h 7718664"/>
              <a:gd name="connsiteX290" fmla="*/ 387603 w 7777150"/>
              <a:gd name="connsiteY290" fmla="*/ 2984292 h 7718664"/>
              <a:gd name="connsiteX291" fmla="*/ 417019 w 7777150"/>
              <a:gd name="connsiteY291" fmla="*/ 2899960 h 7718664"/>
              <a:gd name="connsiteX292" fmla="*/ 434522 w 7777150"/>
              <a:gd name="connsiteY292" fmla="*/ 2829157 h 7718664"/>
              <a:gd name="connsiteX293" fmla="*/ 429289 w 7777150"/>
              <a:gd name="connsiteY293" fmla="*/ 2841367 h 7718664"/>
              <a:gd name="connsiteX294" fmla="*/ 411424 w 7777150"/>
              <a:gd name="connsiteY294" fmla="*/ 2835412 h 7718664"/>
              <a:gd name="connsiteX295" fmla="*/ 366758 w 7777150"/>
              <a:gd name="connsiteY295" fmla="*/ 2963450 h 7718664"/>
              <a:gd name="connsiteX296" fmla="*/ 369737 w 7777150"/>
              <a:gd name="connsiteY296" fmla="*/ 3034913 h 7718664"/>
              <a:gd name="connsiteX297" fmla="*/ 348893 w 7777150"/>
              <a:gd name="connsiteY297" fmla="*/ 3171882 h 7718664"/>
              <a:gd name="connsiteX298" fmla="*/ 345917 w 7777150"/>
              <a:gd name="connsiteY298" fmla="*/ 3195703 h 7718664"/>
              <a:gd name="connsiteX299" fmla="*/ 316141 w 7777150"/>
              <a:gd name="connsiteY299" fmla="*/ 3231434 h 7718664"/>
              <a:gd name="connsiteX300" fmla="*/ 325072 w 7777150"/>
              <a:gd name="connsiteY300" fmla="*/ 3162947 h 7718664"/>
              <a:gd name="connsiteX301" fmla="*/ 336982 w 7777150"/>
              <a:gd name="connsiteY301" fmla="*/ 3094464 h 7718664"/>
              <a:gd name="connsiteX302" fmla="*/ 360803 w 7777150"/>
              <a:gd name="connsiteY302" fmla="*/ 2960471 h 7718664"/>
              <a:gd name="connsiteX303" fmla="*/ 411424 w 7777150"/>
              <a:gd name="connsiteY303" fmla="*/ 2781816 h 7718664"/>
              <a:gd name="connsiteX304" fmla="*/ 488841 w 7777150"/>
              <a:gd name="connsiteY304" fmla="*/ 2519787 h 7718664"/>
              <a:gd name="connsiteX305" fmla="*/ 524572 w 7777150"/>
              <a:gd name="connsiteY305" fmla="*/ 2394728 h 7718664"/>
              <a:gd name="connsiteX306" fmla="*/ 563280 w 7777150"/>
              <a:gd name="connsiteY306" fmla="*/ 2272649 h 7718664"/>
              <a:gd name="connsiteX307" fmla="*/ 837218 w 7777150"/>
              <a:gd name="connsiteY307" fmla="*/ 1772413 h 7718664"/>
              <a:gd name="connsiteX308" fmla="*/ 864018 w 7777150"/>
              <a:gd name="connsiteY308" fmla="*/ 1677130 h 7718664"/>
              <a:gd name="connsiteX309" fmla="*/ 5842554 w 7777150"/>
              <a:gd name="connsiteY309" fmla="*/ 212154 h 7718664"/>
              <a:gd name="connsiteX310" fmla="*/ 5994410 w 7777150"/>
              <a:gd name="connsiteY310" fmla="*/ 280637 h 7718664"/>
              <a:gd name="connsiteX311" fmla="*/ 6059917 w 7777150"/>
              <a:gd name="connsiteY311" fmla="*/ 334234 h 7718664"/>
              <a:gd name="connsiteX312" fmla="*/ 5914016 w 7777150"/>
              <a:gd name="connsiteY312" fmla="*/ 262772 h 7718664"/>
              <a:gd name="connsiteX313" fmla="*/ 5842554 w 7777150"/>
              <a:gd name="connsiteY313" fmla="*/ 212154 h 7718664"/>
              <a:gd name="connsiteX314" fmla="*/ 917614 w 7777150"/>
              <a:gd name="connsiteY314" fmla="*/ 1379371 h 7718664"/>
              <a:gd name="connsiteX315" fmla="*/ 932501 w 7777150"/>
              <a:gd name="connsiteY315" fmla="*/ 1391281 h 7718664"/>
              <a:gd name="connsiteX316" fmla="*/ 932501 w 7777150"/>
              <a:gd name="connsiteY316" fmla="*/ 1391278 h 7718664"/>
              <a:gd name="connsiteX317" fmla="*/ 917618 w 7777150"/>
              <a:gd name="connsiteY317" fmla="*/ 1379371 h 7718664"/>
              <a:gd name="connsiteX318" fmla="*/ 5364411 w 7777150"/>
              <a:gd name="connsiteY318" fmla="*/ 6459 h 7718664"/>
              <a:gd name="connsiteX319" fmla="*/ 5388519 w 7777150"/>
              <a:gd name="connsiteY319" fmla="*/ 0 h 7718664"/>
              <a:gd name="connsiteX320" fmla="*/ 5400009 w 7777150"/>
              <a:gd name="connsiteY320" fmla="*/ 1487 h 7718664"/>
              <a:gd name="connsiteX321" fmla="*/ 5467377 w 7777150"/>
              <a:gd name="connsiteY321" fmla="*/ 21585 h 7718664"/>
              <a:gd name="connsiteX322" fmla="*/ 5634122 w 7777150"/>
              <a:gd name="connsiteY322" fmla="*/ 104958 h 7718664"/>
              <a:gd name="connsiteX323" fmla="*/ 5377863 w 7777150"/>
              <a:gd name="connsiteY323" fmla="*/ 16189 h 7718664"/>
              <a:gd name="connsiteX324" fmla="*/ 939465 w 7777150"/>
              <a:gd name="connsiteY324" fmla="*/ 1192120 h 7718664"/>
              <a:gd name="connsiteX325" fmla="*/ 989575 w 7777150"/>
              <a:gd name="connsiteY325" fmla="*/ 1178693 h 7718664"/>
              <a:gd name="connsiteX326" fmla="*/ 991590 w 7777150"/>
              <a:gd name="connsiteY326" fmla="*/ 1182987 h 7718664"/>
              <a:gd name="connsiteX327" fmla="*/ 984857 w 7777150"/>
              <a:gd name="connsiteY327" fmla="*/ 1201819 h 7718664"/>
              <a:gd name="connsiteX328" fmla="*/ 1013565 w 7777150"/>
              <a:gd name="connsiteY328" fmla="*/ 1172265 h 7718664"/>
              <a:gd name="connsiteX329" fmla="*/ 1103330 w 7777150"/>
              <a:gd name="connsiteY329" fmla="*/ 1148213 h 7718664"/>
              <a:gd name="connsiteX330" fmla="*/ 1033742 w 7777150"/>
              <a:gd name="connsiteY330" fmla="*/ 1224536 h 7718664"/>
              <a:gd name="connsiteX331" fmla="*/ 1048629 w 7777150"/>
              <a:gd name="connsiteY331" fmla="*/ 1242398 h 7718664"/>
              <a:gd name="connsiteX332" fmla="*/ 1048913 w 7777150"/>
              <a:gd name="connsiteY332" fmla="*/ 1242148 h 7718664"/>
              <a:gd name="connsiteX333" fmla="*/ 1036718 w 7777150"/>
              <a:gd name="connsiteY333" fmla="*/ 1227512 h 7718664"/>
              <a:gd name="connsiteX334" fmla="*/ 1083988 w 7777150"/>
              <a:gd name="connsiteY334" fmla="*/ 1176894 h 7718664"/>
              <a:gd name="connsiteX335" fmla="*/ 1111437 w 7777150"/>
              <a:gd name="connsiteY335" fmla="*/ 1146040 h 7718664"/>
              <a:gd name="connsiteX336" fmla="*/ 1250892 w 7777150"/>
              <a:gd name="connsiteY336" fmla="*/ 1108673 h 7718664"/>
              <a:gd name="connsiteX337" fmla="*/ 1135723 w 7777150"/>
              <a:gd name="connsiteY337" fmla="*/ 1237561 h 7718664"/>
              <a:gd name="connsiteX338" fmla="*/ 893794 w 7777150"/>
              <a:gd name="connsiteY338" fmla="*/ 1552068 h 7718664"/>
              <a:gd name="connsiteX339" fmla="*/ 789577 w 7777150"/>
              <a:gd name="connsiteY339" fmla="*/ 1694992 h 7718664"/>
              <a:gd name="connsiteX340" fmla="*/ 741935 w 7777150"/>
              <a:gd name="connsiteY340" fmla="*/ 1781344 h 7718664"/>
              <a:gd name="connsiteX341" fmla="*/ 694294 w 7777150"/>
              <a:gd name="connsiteY341" fmla="*/ 1861738 h 7718664"/>
              <a:gd name="connsiteX342" fmla="*/ 604966 w 7777150"/>
              <a:gd name="connsiteY342" fmla="*/ 2028483 h 7718664"/>
              <a:gd name="connsiteX343" fmla="*/ 507798 w 7777150"/>
              <a:gd name="connsiteY343" fmla="*/ 2181601 h 7718664"/>
              <a:gd name="connsiteX344" fmla="*/ 506706 w 7777150"/>
              <a:gd name="connsiteY344" fmla="*/ 2186297 h 7718664"/>
              <a:gd name="connsiteX345" fmla="*/ 473952 w 7777150"/>
              <a:gd name="connsiteY345" fmla="*/ 2275625 h 7718664"/>
              <a:gd name="connsiteX346" fmla="*/ 450131 w 7777150"/>
              <a:gd name="connsiteY346" fmla="*/ 2317311 h 7718664"/>
              <a:gd name="connsiteX347" fmla="*/ 444176 w 7777150"/>
              <a:gd name="connsiteY347" fmla="*/ 2323266 h 7718664"/>
              <a:gd name="connsiteX348" fmla="*/ 417751 w 7777150"/>
              <a:gd name="connsiteY348" fmla="*/ 2411106 h 7718664"/>
              <a:gd name="connsiteX349" fmla="*/ 411424 w 7777150"/>
              <a:gd name="connsiteY349" fmla="*/ 2463215 h 7718664"/>
              <a:gd name="connsiteX350" fmla="*/ 405469 w 7777150"/>
              <a:gd name="connsiteY350" fmla="*/ 2537653 h 7718664"/>
              <a:gd name="connsiteX351" fmla="*/ 363782 w 7777150"/>
              <a:gd name="connsiteY351" fmla="*/ 2659736 h 7718664"/>
              <a:gd name="connsiteX352" fmla="*/ 325072 w 7777150"/>
              <a:gd name="connsiteY352" fmla="*/ 2781816 h 7718664"/>
              <a:gd name="connsiteX353" fmla="*/ 283386 w 7777150"/>
              <a:gd name="connsiteY353" fmla="*/ 2960471 h 7718664"/>
              <a:gd name="connsiteX354" fmla="*/ 259565 w 7777150"/>
              <a:gd name="connsiteY354" fmla="*/ 3124240 h 7718664"/>
              <a:gd name="connsiteX355" fmla="*/ 244678 w 7777150"/>
              <a:gd name="connsiteY355" fmla="*/ 3288006 h 7718664"/>
              <a:gd name="connsiteX356" fmla="*/ 265520 w 7777150"/>
              <a:gd name="connsiteY356" fmla="*/ 3174858 h 7718664"/>
              <a:gd name="connsiteX357" fmla="*/ 267452 w 7777150"/>
              <a:gd name="connsiteY357" fmla="*/ 3165520 h 7718664"/>
              <a:gd name="connsiteX358" fmla="*/ 271475 w 7777150"/>
              <a:gd name="connsiteY358" fmla="*/ 3121261 h 7718664"/>
              <a:gd name="connsiteX359" fmla="*/ 295296 w 7777150"/>
              <a:gd name="connsiteY359" fmla="*/ 2957495 h 7718664"/>
              <a:gd name="connsiteX360" fmla="*/ 302755 w 7777150"/>
              <a:gd name="connsiteY360" fmla="*/ 2959983 h 7718664"/>
              <a:gd name="connsiteX361" fmla="*/ 303402 w 7777150"/>
              <a:gd name="connsiteY361" fmla="*/ 2957217 h 7718664"/>
              <a:gd name="connsiteX362" fmla="*/ 295299 w 7777150"/>
              <a:gd name="connsiteY362" fmla="*/ 2954516 h 7718664"/>
              <a:gd name="connsiteX363" fmla="*/ 336986 w 7777150"/>
              <a:gd name="connsiteY363" fmla="*/ 2775860 h 7718664"/>
              <a:gd name="connsiteX364" fmla="*/ 375693 w 7777150"/>
              <a:gd name="connsiteY364" fmla="*/ 2653777 h 7718664"/>
              <a:gd name="connsiteX365" fmla="*/ 417188 w 7777150"/>
              <a:gd name="connsiteY365" fmla="*/ 2532257 h 7718664"/>
              <a:gd name="connsiteX366" fmla="*/ 414403 w 7777150"/>
              <a:gd name="connsiteY366" fmla="*/ 2531698 h 7718664"/>
              <a:gd name="connsiteX367" fmla="*/ 420358 w 7777150"/>
              <a:gd name="connsiteY367" fmla="*/ 2457259 h 7718664"/>
              <a:gd name="connsiteX368" fmla="*/ 453110 w 7777150"/>
              <a:gd name="connsiteY368" fmla="*/ 2317311 h 7718664"/>
              <a:gd name="connsiteX369" fmla="*/ 476931 w 7777150"/>
              <a:gd name="connsiteY369" fmla="*/ 2275625 h 7718664"/>
              <a:gd name="connsiteX370" fmla="*/ 477731 w 7777150"/>
              <a:gd name="connsiteY370" fmla="*/ 2273449 h 7718664"/>
              <a:gd name="connsiteX371" fmla="*/ 509686 w 7777150"/>
              <a:gd name="connsiteY371" fmla="*/ 2186297 h 7718664"/>
              <a:gd name="connsiteX372" fmla="*/ 607945 w 7777150"/>
              <a:gd name="connsiteY372" fmla="*/ 2031462 h 7718664"/>
              <a:gd name="connsiteX373" fmla="*/ 697273 w 7777150"/>
              <a:gd name="connsiteY373" fmla="*/ 1864717 h 7718664"/>
              <a:gd name="connsiteX374" fmla="*/ 744914 w 7777150"/>
              <a:gd name="connsiteY374" fmla="*/ 1784323 h 7718664"/>
              <a:gd name="connsiteX375" fmla="*/ 792556 w 7777150"/>
              <a:gd name="connsiteY375" fmla="*/ 1697972 h 7718664"/>
              <a:gd name="connsiteX376" fmla="*/ 896773 w 7777150"/>
              <a:gd name="connsiteY376" fmla="*/ 1555047 h 7718664"/>
              <a:gd name="connsiteX377" fmla="*/ 1138702 w 7777150"/>
              <a:gd name="connsiteY377" fmla="*/ 1239423 h 7718664"/>
              <a:gd name="connsiteX378" fmla="*/ 1257734 w 7777150"/>
              <a:gd name="connsiteY378" fmla="*/ 1106840 h 7718664"/>
              <a:gd name="connsiteX379" fmla="*/ 1346684 w 7777150"/>
              <a:gd name="connsiteY379" fmla="*/ 1083006 h 7718664"/>
              <a:gd name="connsiteX380" fmla="*/ 1309169 w 7777150"/>
              <a:gd name="connsiteY380" fmla="*/ 1125903 h 7718664"/>
              <a:gd name="connsiteX381" fmla="*/ 1218353 w 7777150"/>
              <a:gd name="connsiteY381" fmla="*/ 1236446 h 7718664"/>
              <a:gd name="connsiteX382" fmla="*/ 1167733 w 7777150"/>
              <a:gd name="connsiteY382" fmla="*/ 1295998 h 7718664"/>
              <a:gd name="connsiteX383" fmla="*/ 1117115 w 7777150"/>
              <a:gd name="connsiteY383" fmla="*/ 1358526 h 7718664"/>
              <a:gd name="connsiteX384" fmla="*/ 893284 w 7777150"/>
              <a:gd name="connsiteY384" fmla="*/ 1605921 h 7718664"/>
              <a:gd name="connsiteX385" fmla="*/ 1120091 w 7777150"/>
              <a:gd name="connsiteY385" fmla="*/ 1355550 h 7718664"/>
              <a:gd name="connsiteX386" fmla="*/ 1170708 w 7777150"/>
              <a:gd name="connsiteY386" fmla="*/ 1293019 h 7718664"/>
              <a:gd name="connsiteX387" fmla="*/ 1221329 w 7777150"/>
              <a:gd name="connsiteY387" fmla="*/ 1233467 h 7718664"/>
              <a:gd name="connsiteX388" fmla="*/ 1312145 w 7777150"/>
              <a:gd name="connsiteY388" fmla="*/ 1124040 h 7718664"/>
              <a:gd name="connsiteX389" fmla="*/ 1347941 w 7777150"/>
              <a:gd name="connsiteY389" fmla="*/ 1082669 h 7718664"/>
              <a:gd name="connsiteX390" fmla="*/ 5198604 w 7777150"/>
              <a:gd name="connsiteY390" fmla="*/ 50887 h 7718664"/>
              <a:gd name="connsiteX391" fmla="*/ 5220239 w 7777150"/>
              <a:gd name="connsiteY391" fmla="*/ 57319 h 7718664"/>
              <a:gd name="connsiteX392" fmla="*/ 5273835 w 7777150"/>
              <a:gd name="connsiteY392" fmla="*/ 72206 h 7718664"/>
              <a:gd name="connsiteX393" fmla="*/ 5327432 w 7777150"/>
              <a:gd name="connsiteY393" fmla="*/ 90071 h 7718664"/>
              <a:gd name="connsiteX394" fmla="*/ 5328122 w 7777150"/>
              <a:gd name="connsiteY394" fmla="*/ 90703 h 7718664"/>
              <a:gd name="connsiteX395" fmla="*/ 5366558 w 7777150"/>
              <a:gd name="connsiteY395" fmla="*/ 97330 h 7718664"/>
              <a:gd name="connsiteX396" fmla="*/ 5459700 w 7777150"/>
              <a:gd name="connsiteY396" fmla="*/ 131942 h 7718664"/>
              <a:gd name="connsiteX397" fmla="*/ 5472710 w 7777150"/>
              <a:gd name="connsiteY397" fmla="*/ 151655 h 7718664"/>
              <a:gd name="connsiteX398" fmla="*/ 5476311 w 7777150"/>
              <a:gd name="connsiteY398" fmla="*/ 152602 h 7718664"/>
              <a:gd name="connsiteX399" fmla="*/ 5559684 w 7777150"/>
              <a:gd name="connsiteY399" fmla="*/ 185354 h 7718664"/>
              <a:gd name="connsiteX400" fmla="*/ 5631147 w 7777150"/>
              <a:gd name="connsiteY400" fmla="*/ 215130 h 7718664"/>
              <a:gd name="connsiteX401" fmla="*/ 5702608 w 7777150"/>
              <a:gd name="connsiteY401" fmla="*/ 247885 h 7718664"/>
              <a:gd name="connsiteX402" fmla="*/ 5756205 w 7777150"/>
              <a:gd name="connsiteY402" fmla="*/ 277661 h 7718664"/>
              <a:gd name="connsiteX403" fmla="*/ 5791937 w 7777150"/>
              <a:gd name="connsiteY403" fmla="*/ 295527 h 7718664"/>
              <a:gd name="connsiteX404" fmla="*/ 5830644 w 7777150"/>
              <a:gd name="connsiteY404" fmla="*/ 316368 h 7718664"/>
              <a:gd name="connsiteX405" fmla="*/ 5961658 w 7777150"/>
              <a:gd name="connsiteY405" fmla="*/ 390810 h 7718664"/>
              <a:gd name="connsiteX406" fmla="*/ 6128403 w 7777150"/>
              <a:gd name="connsiteY406" fmla="*/ 498003 h 7718664"/>
              <a:gd name="connsiteX407" fmla="*/ 6214755 w 7777150"/>
              <a:gd name="connsiteY407" fmla="*/ 557555 h 7718664"/>
              <a:gd name="connsiteX408" fmla="*/ 6217256 w 7777150"/>
              <a:gd name="connsiteY408" fmla="*/ 559340 h 7718664"/>
              <a:gd name="connsiteX409" fmla="*/ 6261383 w 7777150"/>
              <a:gd name="connsiteY409" fmla="*/ 586149 h 7718664"/>
              <a:gd name="connsiteX410" fmla="*/ 6417221 w 7777150"/>
              <a:gd name="connsiteY410" fmla="*/ 698379 h 7718664"/>
              <a:gd name="connsiteX411" fmla="*/ 7635473 w 7777150"/>
              <a:gd name="connsiteY411" fmla="*/ 5244954 h 7718664"/>
              <a:gd name="connsiteX412" fmla="*/ 7555824 w 7777150"/>
              <a:gd name="connsiteY412" fmla="*/ 5419713 h 7718664"/>
              <a:gd name="connsiteX413" fmla="*/ 7459513 w 7777150"/>
              <a:gd name="connsiteY413" fmla="*/ 5603611 h 7718664"/>
              <a:gd name="connsiteX414" fmla="*/ 7432760 w 7777150"/>
              <a:gd name="connsiteY414" fmla="*/ 5645910 h 7718664"/>
              <a:gd name="connsiteX415" fmla="*/ 7432588 w 7777150"/>
              <a:gd name="connsiteY415" fmla="*/ 5646260 h 7718664"/>
              <a:gd name="connsiteX416" fmla="*/ 7370057 w 7777150"/>
              <a:gd name="connsiteY416" fmla="*/ 5753453 h 7718664"/>
              <a:gd name="connsiteX417" fmla="*/ 7307530 w 7777150"/>
              <a:gd name="connsiteY417" fmla="*/ 5869581 h 7718664"/>
              <a:gd name="connsiteX418" fmla="*/ 7236067 w 7777150"/>
              <a:gd name="connsiteY418" fmla="*/ 5958909 h 7718664"/>
              <a:gd name="connsiteX419" fmla="*/ 7176515 w 7777150"/>
              <a:gd name="connsiteY419" fmla="*/ 6060147 h 7718664"/>
              <a:gd name="connsiteX420" fmla="*/ 6825159 w 7777150"/>
              <a:gd name="connsiteY420" fmla="*/ 6456166 h 7718664"/>
              <a:gd name="connsiteX421" fmla="*/ 6709032 w 7777150"/>
              <a:gd name="connsiteY421" fmla="*/ 6554427 h 7718664"/>
              <a:gd name="connsiteX422" fmla="*/ 6697890 w 7777150"/>
              <a:gd name="connsiteY422" fmla="*/ 6562899 h 7718664"/>
              <a:gd name="connsiteX423" fmla="*/ 6693086 w 7777150"/>
              <a:gd name="connsiteY423" fmla="*/ 6567763 h 7718664"/>
              <a:gd name="connsiteX424" fmla="*/ 6644525 w 7777150"/>
              <a:gd name="connsiteY424" fmla="*/ 6607349 h 7718664"/>
              <a:gd name="connsiteX425" fmla="*/ 6604818 w 7777150"/>
              <a:gd name="connsiteY425" fmla="*/ 6652687 h 7718664"/>
              <a:gd name="connsiteX426" fmla="*/ 6458914 w 7777150"/>
              <a:gd name="connsiteY426" fmla="*/ 6762859 h 7718664"/>
              <a:gd name="connsiteX427" fmla="*/ 6436053 w 7777150"/>
              <a:gd name="connsiteY427" fmla="*/ 6777302 h 7718664"/>
              <a:gd name="connsiteX428" fmla="*/ 6373957 w 7777150"/>
              <a:gd name="connsiteY428" fmla="*/ 6827922 h 7718664"/>
              <a:gd name="connsiteX429" fmla="*/ 6364991 w 7777150"/>
              <a:gd name="connsiteY429" fmla="*/ 6833746 h 7718664"/>
              <a:gd name="connsiteX430" fmla="*/ 6358255 w 7777150"/>
              <a:gd name="connsiteY430" fmla="*/ 6840083 h 7718664"/>
              <a:gd name="connsiteX431" fmla="*/ 3387117 w 7777150"/>
              <a:gd name="connsiteY431" fmla="*/ 7636198 h 7718664"/>
              <a:gd name="connsiteX432" fmla="*/ 3347331 w 7777150"/>
              <a:gd name="connsiteY432" fmla="*/ 7629337 h 7718664"/>
              <a:gd name="connsiteX433" fmla="*/ 3266937 w 7777150"/>
              <a:gd name="connsiteY433" fmla="*/ 7614450 h 7718664"/>
              <a:gd name="connsiteX434" fmla="*/ 2942378 w 7777150"/>
              <a:gd name="connsiteY434" fmla="*/ 7531078 h 7718664"/>
              <a:gd name="connsiteX435" fmla="*/ 2778612 w 7777150"/>
              <a:gd name="connsiteY435" fmla="*/ 7483437 h 7718664"/>
              <a:gd name="connsiteX436" fmla="*/ 2730970 w 7777150"/>
              <a:gd name="connsiteY436" fmla="*/ 7441750 h 7718664"/>
              <a:gd name="connsiteX437" fmla="*/ 2620798 w 7777150"/>
              <a:gd name="connsiteY437" fmla="*/ 7420906 h 7718664"/>
              <a:gd name="connsiteX438" fmla="*/ 2457032 w 7777150"/>
              <a:gd name="connsiteY438" fmla="*/ 7337533 h 7718664"/>
              <a:gd name="connsiteX439" fmla="*/ 2409390 w 7777150"/>
              <a:gd name="connsiteY439" fmla="*/ 7340512 h 7718664"/>
              <a:gd name="connsiteX440" fmla="*/ 2239666 w 7777150"/>
              <a:gd name="connsiteY440" fmla="*/ 7254160 h 7718664"/>
              <a:gd name="connsiteX441" fmla="*/ 2209890 w 7777150"/>
              <a:gd name="connsiteY441" fmla="*/ 7200563 h 7718664"/>
              <a:gd name="connsiteX442" fmla="*/ 2215845 w 7777150"/>
              <a:gd name="connsiteY442" fmla="*/ 7197588 h 7718664"/>
              <a:gd name="connsiteX443" fmla="*/ 2320063 w 7777150"/>
              <a:gd name="connsiteY443" fmla="*/ 7254160 h 7718664"/>
              <a:gd name="connsiteX444" fmla="*/ 2424277 w 7777150"/>
              <a:gd name="connsiteY444" fmla="*/ 7310736 h 7718664"/>
              <a:gd name="connsiteX445" fmla="*/ 2454053 w 7777150"/>
              <a:gd name="connsiteY445" fmla="*/ 7292870 h 7718664"/>
              <a:gd name="connsiteX446" fmla="*/ 2331973 w 7777150"/>
              <a:gd name="connsiteY446" fmla="*/ 7212474 h 7718664"/>
              <a:gd name="connsiteX447" fmla="*/ 2230735 w 7777150"/>
              <a:gd name="connsiteY447" fmla="*/ 7167811 h 7718664"/>
              <a:gd name="connsiteX448" fmla="*/ 2090786 w 7777150"/>
              <a:gd name="connsiteY448" fmla="*/ 7087415 h 7718664"/>
              <a:gd name="connsiteX449" fmla="*/ 1971682 w 7777150"/>
              <a:gd name="connsiteY449" fmla="*/ 7009998 h 7718664"/>
              <a:gd name="connsiteX450" fmla="*/ 1784096 w 7777150"/>
              <a:gd name="connsiteY450" fmla="*/ 6929604 h 7718664"/>
              <a:gd name="connsiteX451" fmla="*/ 1712634 w 7777150"/>
              <a:gd name="connsiteY451" fmla="*/ 6870053 h 7718664"/>
              <a:gd name="connsiteX452" fmla="*/ 1727520 w 7777150"/>
              <a:gd name="connsiteY452" fmla="*/ 6864097 h 7718664"/>
              <a:gd name="connsiteX453" fmla="*/ 1798982 w 7777150"/>
              <a:gd name="connsiteY453" fmla="*/ 6884939 h 7718664"/>
              <a:gd name="connsiteX454" fmla="*/ 1650103 w 7777150"/>
              <a:gd name="connsiteY454" fmla="*/ 6730104 h 7718664"/>
              <a:gd name="connsiteX455" fmla="*/ 1566730 w 7777150"/>
              <a:gd name="connsiteY455" fmla="*/ 6661621 h 7718664"/>
              <a:gd name="connsiteX456" fmla="*/ 1489312 w 7777150"/>
              <a:gd name="connsiteY456" fmla="*/ 6593135 h 7718664"/>
              <a:gd name="connsiteX457" fmla="*/ 1391053 w 7777150"/>
              <a:gd name="connsiteY457" fmla="*/ 6512741 h 7718664"/>
              <a:gd name="connsiteX458" fmla="*/ 1248129 w 7777150"/>
              <a:gd name="connsiteY458" fmla="*/ 6354927 h 7718664"/>
              <a:gd name="connsiteX459" fmla="*/ 1238322 w 7777150"/>
              <a:gd name="connsiteY459" fmla="*/ 6324279 h 7718664"/>
              <a:gd name="connsiteX460" fmla="*/ 1209418 w 7777150"/>
              <a:gd name="connsiteY460" fmla="*/ 6295375 h 7718664"/>
              <a:gd name="connsiteX461" fmla="*/ 1111160 w 7777150"/>
              <a:gd name="connsiteY461" fmla="*/ 6188182 h 7718664"/>
              <a:gd name="connsiteX462" fmla="*/ 1099249 w 7777150"/>
              <a:gd name="connsiteY462" fmla="*/ 6134585 h 7718664"/>
              <a:gd name="connsiteX463" fmla="*/ 1060539 w 7777150"/>
              <a:gd name="connsiteY463" fmla="*/ 6080988 h 7718664"/>
              <a:gd name="connsiteX464" fmla="*/ 1055928 w 7777150"/>
              <a:gd name="connsiteY464" fmla="*/ 6073758 h 7718664"/>
              <a:gd name="connsiteX465" fmla="*/ 1009918 w 7777150"/>
              <a:gd name="connsiteY465" fmla="*/ 6042278 h 7718664"/>
              <a:gd name="connsiteX466" fmla="*/ 920590 w 7777150"/>
              <a:gd name="connsiteY466" fmla="*/ 5914243 h 7718664"/>
              <a:gd name="connsiteX467" fmla="*/ 869973 w 7777150"/>
              <a:gd name="connsiteY467" fmla="*/ 5795139 h 7718664"/>
              <a:gd name="connsiteX468" fmla="*/ 864018 w 7777150"/>
              <a:gd name="connsiteY468" fmla="*/ 5795140 h 7718664"/>
              <a:gd name="connsiteX469" fmla="*/ 795535 w 7777150"/>
              <a:gd name="connsiteY469" fmla="*/ 5664126 h 7718664"/>
              <a:gd name="connsiteX470" fmla="*/ 730028 w 7777150"/>
              <a:gd name="connsiteY470" fmla="*/ 5533111 h 7718664"/>
              <a:gd name="connsiteX471" fmla="*/ 661541 w 7777150"/>
              <a:gd name="connsiteY471" fmla="*/ 5381255 h 7718664"/>
              <a:gd name="connsiteX472" fmla="*/ 599014 w 7777150"/>
              <a:gd name="connsiteY472" fmla="*/ 5226421 h 7718664"/>
              <a:gd name="connsiteX473" fmla="*/ 661541 w 7777150"/>
              <a:gd name="connsiteY473" fmla="*/ 5330635 h 7718664"/>
              <a:gd name="connsiteX474" fmla="*/ 724073 w 7777150"/>
              <a:gd name="connsiteY474" fmla="*/ 5461649 h 7718664"/>
              <a:gd name="connsiteX475" fmla="*/ 744914 w 7777150"/>
              <a:gd name="connsiteY475" fmla="*/ 5533112 h 7718664"/>
              <a:gd name="connsiteX476" fmla="*/ 753530 w 7777150"/>
              <a:gd name="connsiteY476" fmla="*/ 5545744 h 7718664"/>
              <a:gd name="connsiteX477" fmla="*/ 742926 w 7777150"/>
              <a:gd name="connsiteY477" fmla="*/ 5490615 h 7718664"/>
              <a:gd name="connsiteX478" fmla="*/ 715276 w 7777150"/>
              <a:gd name="connsiteY478" fmla="*/ 5440433 h 7718664"/>
              <a:gd name="connsiteX479" fmla="*/ 670266 w 7777150"/>
              <a:gd name="connsiteY479" fmla="*/ 5339222 h 7718664"/>
              <a:gd name="connsiteX480" fmla="*/ 616876 w 7777150"/>
              <a:gd name="connsiteY480" fmla="*/ 5250239 h 7718664"/>
              <a:gd name="connsiteX481" fmla="*/ 551369 w 7777150"/>
              <a:gd name="connsiteY481" fmla="*/ 5071583 h 7718664"/>
              <a:gd name="connsiteX482" fmla="*/ 495246 w 7777150"/>
              <a:gd name="connsiteY482" fmla="*/ 4888441 h 7718664"/>
              <a:gd name="connsiteX483" fmla="*/ 476818 w 7777150"/>
              <a:gd name="connsiteY483" fmla="*/ 4835054 h 7718664"/>
              <a:gd name="connsiteX484" fmla="*/ 396553 w 7777150"/>
              <a:gd name="connsiteY484" fmla="*/ 4514668 h 7718664"/>
              <a:gd name="connsiteX485" fmla="*/ 361056 w 7777150"/>
              <a:gd name="connsiteY485" fmla="*/ 4282085 h 7718664"/>
              <a:gd name="connsiteX486" fmla="*/ 360803 w 7777150"/>
              <a:gd name="connsiteY486" fmla="*/ 4288478 h 7718664"/>
              <a:gd name="connsiteX487" fmla="*/ 363782 w 7777150"/>
              <a:gd name="connsiteY487" fmla="*/ 4336119 h 7718664"/>
              <a:gd name="connsiteX488" fmla="*/ 378669 w 7777150"/>
              <a:gd name="connsiteY488" fmla="*/ 4446292 h 7718664"/>
              <a:gd name="connsiteX489" fmla="*/ 396534 w 7777150"/>
              <a:gd name="connsiteY489" fmla="*/ 4559440 h 7718664"/>
              <a:gd name="connsiteX490" fmla="*/ 366758 w 7777150"/>
              <a:gd name="connsiteY490" fmla="*/ 4461178 h 7718664"/>
              <a:gd name="connsiteX491" fmla="*/ 345917 w 7777150"/>
              <a:gd name="connsiteY491" fmla="*/ 4336119 h 7718664"/>
              <a:gd name="connsiteX492" fmla="*/ 322096 w 7777150"/>
              <a:gd name="connsiteY492" fmla="*/ 4336119 h 7718664"/>
              <a:gd name="connsiteX493" fmla="*/ 307206 w 7777150"/>
              <a:gd name="connsiteY493" fmla="*/ 4222971 h 7718664"/>
              <a:gd name="connsiteX494" fmla="*/ 286365 w 7777150"/>
              <a:gd name="connsiteY494" fmla="*/ 4151508 h 7718664"/>
              <a:gd name="connsiteX495" fmla="*/ 268499 w 7777150"/>
              <a:gd name="connsiteY495" fmla="*/ 4083025 h 7718664"/>
              <a:gd name="connsiteX496" fmla="*/ 217878 w 7777150"/>
              <a:gd name="connsiteY496" fmla="*/ 4029428 h 7718664"/>
              <a:gd name="connsiteX497" fmla="*/ 202992 w 7777150"/>
              <a:gd name="connsiteY497" fmla="*/ 4029429 h 7718664"/>
              <a:gd name="connsiteX498" fmla="*/ 188103 w 7777150"/>
              <a:gd name="connsiteY498" fmla="*/ 3954987 h 7718664"/>
              <a:gd name="connsiteX499" fmla="*/ 182148 w 7777150"/>
              <a:gd name="connsiteY499" fmla="*/ 3859704 h 7718664"/>
              <a:gd name="connsiteX500" fmla="*/ 194058 w 7777150"/>
              <a:gd name="connsiteY500" fmla="*/ 3725714 h 7718664"/>
              <a:gd name="connsiteX501" fmla="*/ 200013 w 7777150"/>
              <a:gd name="connsiteY501" fmla="*/ 3678073 h 7718664"/>
              <a:gd name="connsiteX502" fmla="*/ 210154 w 7777150"/>
              <a:gd name="connsiteY502" fmla="*/ 3645396 h 7718664"/>
              <a:gd name="connsiteX503" fmla="*/ 205224 w 7777150"/>
              <a:gd name="connsiteY503" fmla="*/ 3570879 h 7718664"/>
              <a:gd name="connsiteX504" fmla="*/ 211924 w 7777150"/>
              <a:gd name="connsiteY504" fmla="*/ 3460707 h 7718664"/>
              <a:gd name="connsiteX505" fmla="*/ 223834 w 7777150"/>
              <a:gd name="connsiteY505" fmla="*/ 3438377 h 7718664"/>
              <a:gd name="connsiteX506" fmla="*/ 223834 w 7777150"/>
              <a:gd name="connsiteY506" fmla="*/ 3424976 h 7718664"/>
              <a:gd name="connsiteX507" fmla="*/ 200013 w 7777150"/>
              <a:gd name="connsiteY507" fmla="*/ 3469641 h 7718664"/>
              <a:gd name="connsiteX508" fmla="*/ 179171 w 7777150"/>
              <a:gd name="connsiteY508" fmla="*/ 3439865 h 7718664"/>
              <a:gd name="connsiteX509" fmla="*/ 140461 w 7777150"/>
              <a:gd name="connsiteY509" fmla="*/ 3386268 h 7718664"/>
              <a:gd name="connsiteX510" fmla="*/ 133390 w 7777150"/>
              <a:gd name="connsiteY510" fmla="*/ 3343838 h 7718664"/>
              <a:gd name="connsiteX511" fmla="*/ 131530 w 7777150"/>
              <a:gd name="connsiteY511" fmla="*/ 3347558 h 7718664"/>
              <a:gd name="connsiteX512" fmla="*/ 119620 w 7777150"/>
              <a:gd name="connsiteY512" fmla="*/ 3466662 h 7718664"/>
              <a:gd name="connsiteX513" fmla="*/ 110685 w 7777150"/>
              <a:gd name="connsiteY513" fmla="*/ 3585766 h 7718664"/>
              <a:gd name="connsiteX514" fmla="*/ 101754 w 7777150"/>
              <a:gd name="connsiteY514" fmla="*/ 3678073 h 7718664"/>
              <a:gd name="connsiteX515" fmla="*/ 101754 w 7777150"/>
              <a:gd name="connsiteY515" fmla="*/ 3868635 h 7718664"/>
              <a:gd name="connsiteX516" fmla="*/ 104730 w 7777150"/>
              <a:gd name="connsiteY516" fmla="*/ 3966898 h 7718664"/>
              <a:gd name="connsiteX517" fmla="*/ 110685 w 7777150"/>
              <a:gd name="connsiteY517" fmla="*/ 4065157 h 7718664"/>
              <a:gd name="connsiteX518" fmla="*/ 83888 w 7777150"/>
              <a:gd name="connsiteY518" fmla="*/ 4157464 h 7718664"/>
              <a:gd name="connsiteX519" fmla="*/ 77933 w 7777150"/>
              <a:gd name="connsiteY519" fmla="*/ 4157464 h 7718664"/>
              <a:gd name="connsiteX520" fmla="*/ 60068 w 7777150"/>
              <a:gd name="connsiteY520" fmla="*/ 3978808 h 7718664"/>
              <a:gd name="connsiteX521" fmla="*/ 60068 w 7777150"/>
              <a:gd name="connsiteY521" fmla="*/ 3794197 h 7718664"/>
              <a:gd name="connsiteX522" fmla="*/ 74954 w 7777150"/>
              <a:gd name="connsiteY522" fmla="*/ 3651272 h 7718664"/>
              <a:gd name="connsiteX523" fmla="*/ 101742 w 7777150"/>
              <a:gd name="connsiteY523" fmla="*/ 3678057 h 7718664"/>
              <a:gd name="connsiteX524" fmla="*/ 77933 w 7777150"/>
              <a:gd name="connsiteY524" fmla="*/ 3648296 h 7718664"/>
              <a:gd name="connsiteX525" fmla="*/ 71978 w 7777150"/>
              <a:gd name="connsiteY525" fmla="*/ 3541103 h 7718664"/>
              <a:gd name="connsiteX526" fmla="*/ 77933 w 7777150"/>
              <a:gd name="connsiteY526" fmla="*/ 3377334 h 7718664"/>
              <a:gd name="connsiteX527" fmla="*/ 80909 w 7777150"/>
              <a:gd name="connsiteY527" fmla="*/ 3332672 h 7718664"/>
              <a:gd name="connsiteX528" fmla="*/ 89844 w 7777150"/>
              <a:gd name="connsiteY528" fmla="*/ 3258230 h 7718664"/>
              <a:gd name="connsiteX529" fmla="*/ 125575 w 7777150"/>
              <a:gd name="connsiteY529" fmla="*/ 3124240 h 7718664"/>
              <a:gd name="connsiteX530" fmla="*/ 143378 w 7777150"/>
              <a:gd name="connsiteY530" fmla="*/ 3035228 h 7718664"/>
              <a:gd name="connsiteX531" fmla="*/ 137485 w 7777150"/>
              <a:gd name="connsiteY531" fmla="*/ 3014068 h 7718664"/>
              <a:gd name="connsiteX532" fmla="*/ 116640 w 7777150"/>
              <a:gd name="connsiteY532" fmla="*/ 3133172 h 7718664"/>
              <a:gd name="connsiteX533" fmla="*/ 80910 w 7777150"/>
              <a:gd name="connsiteY533" fmla="*/ 3267165 h 7718664"/>
              <a:gd name="connsiteX534" fmla="*/ 71978 w 7777150"/>
              <a:gd name="connsiteY534" fmla="*/ 3341603 h 7718664"/>
              <a:gd name="connsiteX535" fmla="*/ 68999 w 7777150"/>
              <a:gd name="connsiteY535" fmla="*/ 3386268 h 7718664"/>
              <a:gd name="connsiteX536" fmla="*/ 63044 w 7777150"/>
              <a:gd name="connsiteY536" fmla="*/ 3550035 h 7718664"/>
              <a:gd name="connsiteX537" fmla="*/ 68999 w 7777150"/>
              <a:gd name="connsiteY537" fmla="*/ 3657228 h 7718664"/>
              <a:gd name="connsiteX538" fmla="*/ 54113 w 7777150"/>
              <a:gd name="connsiteY538" fmla="*/ 3800152 h 7718664"/>
              <a:gd name="connsiteX539" fmla="*/ 54112 w 7777150"/>
              <a:gd name="connsiteY539" fmla="*/ 3984763 h 7718664"/>
              <a:gd name="connsiteX540" fmla="*/ 71978 w 7777150"/>
              <a:gd name="connsiteY540" fmla="*/ 4163419 h 7718664"/>
              <a:gd name="connsiteX541" fmla="*/ 77933 w 7777150"/>
              <a:gd name="connsiteY541" fmla="*/ 4163419 h 7718664"/>
              <a:gd name="connsiteX542" fmla="*/ 116640 w 7777150"/>
              <a:gd name="connsiteY542" fmla="*/ 4333143 h 7718664"/>
              <a:gd name="connsiteX543" fmla="*/ 137485 w 7777150"/>
              <a:gd name="connsiteY543" fmla="*/ 4473088 h 7718664"/>
              <a:gd name="connsiteX544" fmla="*/ 182148 w 7777150"/>
              <a:gd name="connsiteY544" fmla="*/ 4616013 h 7718664"/>
              <a:gd name="connsiteX545" fmla="*/ 252494 w 7777150"/>
              <a:gd name="connsiteY545" fmla="*/ 4923357 h 7718664"/>
              <a:gd name="connsiteX546" fmla="*/ 258633 w 7777150"/>
              <a:gd name="connsiteY546" fmla="*/ 4982258 h 7718664"/>
              <a:gd name="connsiteX547" fmla="*/ 271478 w 7777150"/>
              <a:gd name="connsiteY547" fmla="*/ 4982258 h 7718664"/>
              <a:gd name="connsiteX548" fmla="*/ 336985 w 7777150"/>
              <a:gd name="connsiteY548" fmla="*/ 5140069 h 7718664"/>
              <a:gd name="connsiteX549" fmla="*/ 360806 w 7777150"/>
              <a:gd name="connsiteY549" fmla="*/ 5220465 h 7718664"/>
              <a:gd name="connsiteX550" fmla="*/ 316141 w 7777150"/>
              <a:gd name="connsiteY550" fmla="*/ 5151980 h 7718664"/>
              <a:gd name="connsiteX551" fmla="*/ 268499 w 7777150"/>
              <a:gd name="connsiteY551" fmla="*/ 5044786 h 7718664"/>
              <a:gd name="connsiteX552" fmla="*/ 265523 w 7777150"/>
              <a:gd name="connsiteY552" fmla="*/ 5074562 h 7718664"/>
              <a:gd name="connsiteX553" fmla="*/ 239617 w 7777150"/>
              <a:gd name="connsiteY553" fmla="*/ 4994260 h 7718664"/>
              <a:gd name="connsiteX554" fmla="*/ 220858 w 7777150"/>
              <a:gd name="connsiteY554" fmla="*/ 4997144 h 7718664"/>
              <a:gd name="connsiteX555" fmla="*/ 200013 w 7777150"/>
              <a:gd name="connsiteY555" fmla="*/ 4928662 h 7718664"/>
              <a:gd name="connsiteX556" fmla="*/ 128551 w 7777150"/>
              <a:gd name="connsiteY556" fmla="*/ 4764892 h 7718664"/>
              <a:gd name="connsiteX557" fmla="*/ 83889 w 7777150"/>
              <a:gd name="connsiteY557" fmla="*/ 4618992 h 7718664"/>
              <a:gd name="connsiteX558" fmla="*/ 80909 w 7777150"/>
              <a:gd name="connsiteY558" fmla="*/ 4496909 h 7718664"/>
              <a:gd name="connsiteX559" fmla="*/ 60068 w 7777150"/>
              <a:gd name="connsiteY559" fmla="*/ 4353985 h 7718664"/>
              <a:gd name="connsiteX560" fmla="*/ 45178 w 7777150"/>
              <a:gd name="connsiteY560" fmla="*/ 4211060 h 7718664"/>
              <a:gd name="connsiteX561" fmla="*/ 12426 w 7777150"/>
              <a:gd name="connsiteY561" fmla="*/ 4106846 h 7718664"/>
              <a:gd name="connsiteX562" fmla="*/ 33268 w 7777150"/>
              <a:gd name="connsiteY562" fmla="*/ 3553014 h 7718664"/>
              <a:gd name="connsiteX563" fmla="*/ 54112 w 7777150"/>
              <a:gd name="connsiteY563" fmla="*/ 3410089 h 7718664"/>
              <a:gd name="connsiteX564" fmla="*/ 36247 w 7777150"/>
              <a:gd name="connsiteY564" fmla="*/ 3332672 h 7718664"/>
              <a:gd name="connsiteX565" fmla="*/ 71978 w 7777150"/>
              <a:gd name="connsiteY565" fmla="*/ 3118285 h 7718664"/>
              <a:gd name="connsiteX566" fmla="*/ 80909 w 7777150"/>
              <a:gd name="connsiteY566" fmla="*/ 3067664 h 7718664"/>
              <a:gd name="connsiteX567" fmla="*/ 104730 w 7777150"/>
              <a:gd name="connsiteY567" fmla="*/ 2894964 h 7718664"/>
              <a:gd name="connsiteX568" fmla="*/ 167261 w 7777150"/>
              <a:gd name="connsiteY568" fmla="*/ 2769905 h 7718664"/>
              <a:gd name="connsiteX569" fmla="*/ 152372 w 7777150"/>
              <a:gd name="connsiteY569" fmla="*/ 2939630 h 7718664"/>
              <a:gd name="connsiteX570" fmla="*/ 167255 w 7777150"/>
              <a:gd name="connsiteY570" fmla="*/ 2910538 h 7718664"/>
              <a:gd name="connsiteX571" fmla="*/ 176192 w 7777150"/>
              <a:gd name="connsiteY571" fmla="*/ 2840995 h 7718664"/>
              <a:gd name="connsiteX572" fmla="*/ 179172 w 7777150"/>
              <a:gd name="connsiteY572" fmla="*/ 2763950 h 7718664"/>
              <a:gd name="connsiteX573" fmla="*/ 205968 w 7777150"/>
              <a:gd name="connsiteY573" fmla="*/ 2665688 h 7718664"/>
              <a:gd name="connsiteX574" fmla="*/ 247655 w 7777150"/>
              <a:gd name="connsiteY574" fmla="*/ 2516808 h 7718664"/>
              <a:gd name="connsiteX575" fmla="*/ 298275 w 7777150"/>
              <a:gd name="connsiteY575" fmla="*/ 2364953 h 7718664"/>
              <a:gd name="connsiteX576" fmla="*/ 302067 w 7777150"/>
              <a:gd name="connsiteY576" fmla="*/ 2360685 h 7718664"/>
              <a:gd name="connsiteX577" fmla="*/ 325075 w 7777150"/>
              <a:gd name="connsiteY577" fmla="*/ 2239894 h 7718664"/>
              <a:gd name="connsiteX578" fmla="*/ 357827 w 7777150"/>
              <a:gd name="connsiteY578" fmla="*/ 2153542 h 7718664"/>
              <a:gd name="connsiteX579" fmla="*/ 396537 w 7777150"/>
              <a:gd name="connsiteY579" fmla="*/ 2082080 h 7718664"/>
              <a:gd name="connsiteX580" fmla="*/ 473955 w 7777150"/>
              <a:gd name="connsiteY580" fmla="*/ 1933200 h 7718664"/>
              <a:gd name="connsiteX581" fmla="*/ 536483 w 7777150"/>
              <a:gd name="connsiteY581" fmla="*/ 1799210 h 7718664"/>
              <a:gd name="connsiteX582" fmla="*/ 625810 w 7777150"/>
              <a:gd name="connsiteY582" fmla="*/ 1626509 h 7718664"/>
              <a:gd name="connsiteX583" fmla="*/ 691317 w 7777150"/>
              <a:gd name="connsiteY583" fmla="*/ 1552068 h 7718664"/>
              <a:gd name="connsiteX584" fmla="*/ 744914 w 7777150"/>
              <a:gd name="connsiteY584" fmla="*/ 1447854 h 7718664"/>
              <a:gd name="connsiteX585" fmla="*/ 789580 w 7777150"/>
              <a:gd name="connsiteY585" fmla="*/ 1382347 h 7718664"/>
              <a:gd name="connsiteX586" fmla="*/ 837221 w 7777150"/>
              <a:gd name="connsiteY586" fmla="*/ 1358526 h 7718664"/>
              <a:gd name="connsiteX587" fmla="*/ 849132 w 7777150"/>
              <a:gd name="connsiteY587" fmla="*/ 1340660 h 7718664"/>
              <a:gd name="connsiteX588" fmla="*/ 896773 w 7777150"/>
              <a:gd name="connsiteY588" fmla="*/ 1245378 h 7718664"/>
              <a:gd name="connsiteX589" fmla="*/ 919989 w 7777150"/>
              <a:gd name="connsiteY589" fmla="*/ 1217322 h 77186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Lst>
            <a:rect l="l" t="t" r="r" b="b"/>
            <a:pathLst>
              <a:path w="7777150" h="7718664">
                <a:moveTo>
                  <a:pt x="6564153" y="6753221"/>
                </a:moveTo>
                <a:lnTo>
                  <a:pt x="6563132" y="6753924"/>
                </a:lnTo>
                <a:lnTo>
                  <a:pt x="6563132" y="6754775"/>
                </a:lnTo>
                <a:lnTo>
                  <a:pt x="6567865" y="6755450"/>
                </a:lnTo>
                <a:lnTo>
                  <a:pt x="6569087" y="6753925"/>
                </a:lnTo>
                <a:close/>
                <a:moveTo>
                  <a:pt x="6628482" y="6708774"/>
                </a:moveTo>
                <a:lnTo>
                  <a:pt x="6610901" y="6720920"/>
                </a:lnTo>
                <a:lnTo>
                  <a:pt x="6607794" y="6724148"/>
                </a:lnTo>
                <a:lnTo>
                  <a:pt x="6619848" y="6716434"/>
                </a:lnTo>
                <a:close/>
                <a:moveTo>
                  <a:pt x="6839305" y="6558707"/>
                </a:moveTo>
                <a:lnTo>
                  <a:pt x="6839039" y="6558801"/>
                </a:lnTo>
                <a:lnTo>
                  <a:pt x="6837070" y="6572293"/>
                </a:lnTo>
                <a:cubicBezTo>
                  <a:pt x="6813249" y="6596113"/>
                  <a:pt x="6804315" y="6611000"/>
                  <a:pt x="6789429" y="6625890"/>
                </a:cubicBezTo>
                <a:cubicBezTo>
                  <a:pt x="6777518" y="6640776"/>
                  <a:pt x="6762628" y="6658642"/>
                  <a:pt x="6732852" y="6688418"/>
                </a:cubicBezTo>
                <a:lnTo>
                  <a:pt x="6736263" y="6687633"/>
                </a:lnTo>
                <a:lnTo>
                  <a:pt x="6789429" y="6628865"/>
                </a:lnTo>
                <a:cubicBezTo>
                  <a:pt x="6801339" y="6613980"/>
                  <a:pt x="6813249" y="6599089"/>
                  <a:pt x="6837070" y="6575269"/>
                </a:cubicBezTo>
                <a:cubicBezTo>
                  <a:pt x="6840793" y="6565594"/>
                  <a:pt x="6841353" y="6560383"/>
                  <a:pt x="6839305" y="6558707"/>
                </a:cubicBezTo>
                <a:close/>
                <a:moveTo>
                  <a:pt x="2782054" y="7594165"/>
                </a:moveTo>
                <a:cubicBezTo>
                  <a:pt x="2789033" y="7592490"/>
                  <a:pt x="2799082" y="7592862"/>
                  <a:pt x="2812852" y="7595094"/>
                </a:cubicBezTo>
                <a:cubicBezTo>
                  <a:pt x="2840396" y="7599561"/>
                  <a:pt x="2882826" y="7611472"/>
                  <a:pt x="2945354" y="7629337"/>
                </a:cubicBezTo>
                <a:cubicBezTo>
                  <a:pt x="2963219" y="7632313"/>
                  <a:pt x="2984064" y="7632313"/>
                  <a:pt x="3001930" y="7632313"/>
                </a:cubicBezTo>
                <a:lnTo>
                  <a:pt x="3143116" y="7701578"/>
                </a:lnTo>
                <a:lnTo>
                  <a:pt x="3082549" y="7717806"/>
                </a:lnTo>
                <a:lnTo>
                  <a:pt x="3037661" y="7703779"/>
                </a:lnTo>
                <a:cubicBezTo>
                  <a:pt x="3013840" y="7691865"/>
                  <a:pt x="2987040" y="7679958"/>
                  <a:pt x="2957265" y="7668047"/>
                </a:cubicBezTo>
                <a:cubicBezTo>
                  <a:pt x="2924512" y="7659113"/>
                  <a:pt x="2894737" y="7650182"/>
                  <a:pt x="2864960" y="7638271"/>
                </a:cubicBezTo>
                <a:cubicBezTo>
                  <a:pt x="2832206" y="7626361"/>
                  <a:pt x="2802430" y="7617427"/>
                  <a:pt x="2769678" y="7605516"/>
                </a:cubicBezTo>
                <a:cubicBezTo>
                  <a:pt x="2771167" y="7599561"/>
                  <a:pt x="2775076" y="7595839"/>
                  <a:pt x="2782054" y="7594165"/>
                </a:cubicBezTo>
                <a:close/>
                <a:moveTo>
                  <a:pt x="2608887" y="7429840"/>
                </a:moveTo>
                <a:cubicBezTo>
                  <a:pt x="2647598" y="7438771"/>
                  <a:pt x="2683329" y="7444726"/>
                  <a:pt x="2719060" y="7450682"/>
                </a:cubicBezTo>
                <a:cubicBezTo>
                  <a:pt x="2736926" y="7465571"/>
                  <a:pt x="2751812" y="7477482"/>
                  <a:pt x="2766702" y="7492368"/>
                </a:cubicBezTo>
                <a:cubicBezTo>
                  <a:pt x="2808388" y="7501302"/>
                  <a:pt x="2853050" y="7519168"/>
                  <a:pt x="2930467" y="7540009"/>
                </a:cubicBezTo>
                <a:cubicBezTo>
                  <a:pt x="3049571" y="7584675"/>
                  <a:pt x="3147833" y="7605516"/>
                  <a:pt x="3255027" y="7623382"/>
                </a:cubicBezTo>
                <a:cubicBezTo>
                  <a:pt x="3281824" y="7629337"/>
                  <a:pt x="3308623" y="7632316"/>
                  <a:pt x="3335420" y="7638271"/>
                </a:cubicBezTo>
                <a:lnTo>
                  <a:pt x="3362169" y="7642882"/>
                </a:lnTo>
                <a:lnTo>
                  <a:pt x="3252495" y="7672270"/>
                </a:lnTo>
                <a:lnTo>
                  <a:pt x="3231206" y="7668047"/>
                </a:lnTo>
                <a:cubicBezTo>
                  <a:pt x="3189520" y="7659113"/>
                  <a:pt x="3150809" y="7650181"/>
                  <a:pt x="3115079" y="7644226"/>
                </a:cubicBezTo>
                <a:cubicBezTo>
                  <a:pt x="3079347" y="7635292"/>
                  <a:pt x="3046595" y="7629337"/>
                  <a:pt x="3013840" y="7626361"/>
                </a:cubicBezTo>
                <a:cubicBezTo>
                  <a:pt x="2975133" y="7608496"/>
                  <a:pt x="2933447" y="7590630"/>
                  <a:pt x="2891760" y="7569785"/>
                </a:cubicBezTo>
                <a:cubicBezTo>
                  <a:pt x="2850074" y="7554898"/>
                  <a:pt x="2805409" y="7537033"/>
                  <a:pt x="2739902" y="7513213"/>
                </a:cubicBezTo>
                <a:cubicBezTo>
                  <a:pt x="2686305" y="7492368"/>
                  <a:pt x="2632708" y="7471526"/>
                  <a:pt x="2582091" y="7450681"/>
                </a:cubicBezTo>
                <a:cubicBezTo>
                  <a:pt x="2596977" y="7435795"/>
                  <a:pt x="2602932" y="7432816"/>
                  <a:pt x="2608887" y="7429840"/>
                </a:cubicBezTo>
                <a:close/>
                <a:moveTo>
                  <a:pt x="2305173" y="7420905"/>
                </a:moveTo>
                <a:cubicBezTo>
                  <a:pt x="2462984" y="7477478"/>
                  <a:pt x="2564222" y="7528099"/>
                  <a:pt x="2647595" y="7566806"/>
                </a:cubicBezTo>
                <a:cubicBezTo>
                  <a:pt x="2686305" y="7581695"/>
                  <a:pt x="2727991" y="7593606"/>
                  <a:pt x="2769678" y="7605516"/>
                </a:cubicBezTo>
                <a:cubicBezTo>
                  <a:pt x="2802430" y="7617427"/>
                  <a:pt x="2832205" y="7626358"/>
                  <a:pt x="2861982" y="7638268"/>
                </a:cubicBezTo>
                <a:cubicBezTo>
                  <a:pt x="2891757" y="7650179"/>
                  <a:pt x="2921533" y="7659113"/>
                  <a:pt x="2954288" y="7668044"/>
                </a:cubicBezTo>
                <a:cubicBezTo>
                  <a:pt x="2984064" y="7679954"/>
                  <a:pt x="3010861" y="7691865"/>
                  <a:pt x="3034682" y="7703775"/>
                </a:cubicBezTo>
                <a:cubicBezTo>
                  <a:pt x="3028726" y="7706755"/>
                  <a:pt x="3022772" y="7712710"/>
                  <a:pt x="3016816" y="7718664"/>
                </a:cubicBezTo>
                <a:cubicBezTo>
                  <a:pt x="3001930" y="7715685"/>
                  <a:pt x="2984064" y="7712709"/>
                  <a:pt x="2969175" y="7709731"/>
                </a:cubicBezTo>
                <a:cubicBezTo>
                  <a:pt x="2912602" y="7691865"/>
                  <a:pt x="2856026" y="7668044"/>
                  <a:pt x="2799453" y="7647203"/>
                </a:cubicBezTo>
                <a:lnTo>
                  <a:pt x="2716081" y="7614447"/>
                </a:lnTo>
                <a:cubicBezTo>
                  <a:pt x="2689281" y="7602537"/>
                  <a:pt x="2659505" y="7590627"/>
                  <a:pt x="2632708" y="7578716"/>
                </a:cubicBezTo>
                <a:cubicBezTo>
                  <a:pt x="2593998" y="7566806"/>
                  <a:pt x="2558267" y="7551920"/>
                  <a:pt x="2522536" y="7540009"/>
                </a:cubicBezTo>
                <a:cubicBezTo>
                  <a:pt x="2489784" y="7525120"/>
                  <a:pt x="2457029" y="7513209"/>
                  <a:pt x="2427252" y="7498323"/>
                </a:cubicBezTo>
                <a:cubicBezTo>
                  <a:pt x="2397477" y="7486413"/>
                  <a:pt x="2373656" y="7471523"/>
                  <a:pt x="2352815" y="7459612"/>
                </a:cubicBezTo>
                <a:cubicBezTo>
                  <a:pt x="2331970" y="7444726"/>
                  <a:pt x="2317084" y="7432816"/>
                  <a:pt x="2305173" y="7420905"/>
                </a:cubicBezTo>
                <a:close/>
                <a:moveTo>
                  <a:pt x="2397480" y="7349443"/>
                </a:moveTo>
                <a:cubicBezTo>
                  <a:pt x="2415345" y="7349443"/>
                  <a:pt x="2427256" y="7349443"/>
                  <a:pt x="2445122" y="7346467"/>
                </a:cubicBezTo>
                <a:cubicBezTo>
                  <a:pt x="2501694" y="7376243"/>
                  <a:pt x="2549336" y="7403040"/>
                  <a:pt x="2608887" y="7429840"/>
                </a:cubicBezTo>
                <a:cubicBezTo>
                  <a:pt x="2602932" y="7432816"/>
                  <a:pt x="2596977" y="7435795"/>
                  <a:pt x="2588046" y="7441750"/>
                </a:cubicBezTo>
                <a:cubicBezTo>
                  <a:pt x="2525515" y="7411974"/>
                  <a:pt x="2460008" y="7379219"/>
                  <a:pt x="2397480" y="7349443"/>
                </a:cubicBezTo>
                <a:close/>
                <a:moveTo>
                  <a:pt x="7605289" y="5949975"/>
                </a:moveTo>
                <a:lnTo>
                  <a:pt x="7603779" y="5950622"/>
                </a:lnTo>
                <a:lnTo>
                  <a:pt x="7571259" y="6028673"/>
                </a:lnTo>
                <a:close/>
                <a:moveTo>
                  <a:pt x="7768327" y="5740775"/>
                </a:moveTo>
                <a:lnTo>
                  <a:pt x="7777150" y="5773700"/>
                </a:lnTo>
                <a:lnTo>
                  <a:pt x="7775014" y="5777274"/>
                </a:lnTo>
                <a:cubicBezTo>
                  <a:pt x="7751193" y="5824915"/>
                  <a:pt x="7727372" y="5869581"/>
                  <a:pt x="7706527" y="5905312"/>
                </a:cubicBezTo>
                <a:cubicBezTo>
                  <a:pt x="7682706" y="5941043"/>
                  <a:pt x="7661865" y="5967840"/>
                  <a:pt x="7644000" y="5985706"/>
                </a:cubicBezTo>
                <a:lnTo>
                  <a:pt x="7685686" y="5902333"/>
                </a:lnTo>
                <a:cubicBezTo>
                  <a:pt x="7694617" y="5875536"/>
                  <a:pt x="7709507" y="5848737"/>
                  <a:pt x="7721417" y="5818960"/>
                </a:cubicBezTo>
                <a:cubicBezTo>
                  <a:pt x="7733327" y="5801095"/>
                  <a:pt x="7739283" y="5789184"/>
                  <a:pt x="7748213" y="5774298"/>
                </a:cubicBezTo>
                <a:close/>
                <a:moveTo>
                  <a:pt x="2195719" y="7067587"/>
                </a:moveTo>
                <a:lnTo>
                  <a:pt x="2195748" y="7068434"/>
                </a:lnTo>
                <a:lnTo>
                  <a:pt x="2205804" y="7080606"/>
                </a:lnTo>
                <a:lnTo>
                  <a:pt x="2206911" y="7075504"/>
                </a:lnTo>
                <a:close/>
                <a:moveTo>
                  <a:pt x="1840668" y="7143991"/>
                </a:moveTo>
                <a:cubicBezTo>
                  <a:pt x="1938928" y="7185677"/>
                  <a:pt x="1989548" y="7224384"/>
                  <a:pt x="2043145" y="7257140"/>
                </a:cubicBezTo>
                <a:cubicBezTo>
                  <a:pt x="2055055" y="7272026"/>
                  <a:pt x="2093763" y="7301802"/>
                  <a:pt x="2084831" y="7304781"/>
                </a:cubicBezTo>
                <a:cubicBezTo>
                  <a:pt x="2049100" y="7286915"/>
                  <a:pt x="2016345" y="7272026"/>
                  <a:pt x="1989548" y="7254160"/>
                </a:cubicBezTo>
                <a:cubicBezTo>
                  <a:pt x="1962748" y="7239274"/>
                  <a:pt x="1938927" y="7224384"/>
                  <a:pt x="1918086" y="7209498"/>
                </a:cubicBezTo>
                <a:cubicBezTo>
                  <a:pt x="1879376" y="7182698"/>
                  <a:pt x="1855555" y="7161857"/>
                  <a:pt x="1840668" y="7143991"/>
                </a:cubicBezTo>
                <a:close/>
                <a:moveTo>
                  <a:pt x="7574028" y="5576942"/>
                </a:moveTo>
                <a:lnTo>
                  <a:pt x="7562090" y="5594186"/>
                </a:lnTo>
                <a:lnTo>
                  <a:pt x="7533457" y="5631001"/>
                </a:lnTo>
                <a:lnTo>
                  <a:pt x="7503173" y="5679289"/>
                </a:lnTo>
                <a:lnTo>
                  <a:pt x="7495119" y="5690923"/>
                </a:lnTo>
                <a:cubicBezTo>
                  <a:pt x="7480230" y="5714743"/>
                  <a:pt x="7468320" y="5738564"/>
                  <a:pt x="7456410" y="5762384"/>
                </a:cubicBezTo>
                <a:cubicBezTo>
                  <a:pt x="7441523" y="5786206"/>
                  <a:pt x="7429612" y="5807050"/>
                  <a:pt x="7417702" y="5827891"/>
                </a:cubicBezTo>
                <a:cubicBezTo>
                  <a:pt x="7387926" y="5869578"/>
                  <a:pt x="7358151" y="5911264"/>
                  <a:pt x="7325396" y="5949974"/>
                </a:cubicBezTo>
                <a:lnTo>
                  <a:pt x="7292334" y="6001613"/>
                </a:lnTo>
                <a:lnTo>
                  <a:pt x="7279949" y="6020421"/>
                </a:lnTo>
                <a:lnTo>
                  <a:pt x="7245002" y="6072054"/>
                </a:lnTo>
                <a:cubicBezTo>
                  <a:pt x="7221181" y="6104810"/>
                  <a:pt x="7197361" y="6137561"/>
                  <a:pt x="7173540" y="6170317"/>
                </a:cubicBezTo>
                <a:lnTo>
                  <a:pt x="7167581" y="6173958"/>
                </a:lnTo>
                <a:lnTo>
                  <a:pt x="7162704" y="6181183"/>
                </a:lnTo>
                <a:lnTo>
                  <a:pt x="7170561" y="6176272"/>
                </a:lnTo>
                <a:cubicBezTo>
                  <a:pt x="7194381" y="6143519"/>
                  <a:pt x="7218202" y="6110765"/>
                  <a:pt x="7242022" y="6078013"/>
                </a:cubicBezTo>
                <a:lnTo>
                  <a:pt x="7279949" y="6020421"/>
                </a:lnTo>
                <a:lnTo>
                  <a:pt x="7286316" y="6011014"/>
                </a:lnTo>
                <a:lnTo>
                  <a:pt x="7292334" y="6001613"/>
                </a:lnTo>
                <a:lnTo>
                  <a:pt x="7322420" y="5955930"/>
                </a:lnTo>
                <a:cubicBezTo>
                  <a:pt x="7355171" y="5917222"/>
                  <a:pt x="7384947" y="5875536"/>
                  <a:pt x="7414723" y="5833850"/>
                </a:cubicBezTo>
                <a:cubicBezTo>
                  <a:pt x="7426634" y="5813005"/>
                  <a:pt x="7441523" y="5792164"/>
                  <a:pt x="7453434" y="5768343"/>
                </a:cubicBezTo>
                <a:cubicBezTo>
                  <a:pt x="7465343" y="5744522"/>
                  <a:pt x="7480230" y="5720701"/>
                  <a:pt x="7492141" y="5696881"/>
                </a:cubicBezTo>
                <a:lnTo>
                  <a:pt x="7503173" y="5679289"/>
                </a:lnTo>
                <a:lnTo>
                  <a:pt x="7562090" y="5594186"/>
                </a:lnTo>
                <a:lnTo>
                  <a:pt x="7572537" y="5580753"/>
                </a:lnTo>
                <a:close/>
                <a:moveTo>
                  <a:pt x="7695610" y="5469390"/>
                </a:moveTo>
                <a:lnTo>
                  <a:pt x="7767960" y="5739403"/>
                </a:lnTo>
                <a:lnTo>
                  <a:pt x="7745237" y="5777274"/>
                </a:lnTo>
                <a:cubicBezTo>
                  <a:pt x="7736303" y="5789184"/>
                  <a:pt x="7730348" y="5804071"/>
                  <a:pt x="7718437" y="5821936"/>
                </a:cubicBezTo>
                <a:cubicBezTo>
                  <a:pt x="7706527" y="5851713"/>
                  <a:pt x="7694617" y="5878512"/>
                  <a:pt x="7679730" y="5908288"/>
                </a:cubicBezTo>
                <a:lnTo>
                  <a:pt x="7638044" y="5991660"/>
                </a:lnTo>
                <a:cubicBezTo>
                  <a:pt x="7617199" y="6021437"/>
                  <a:pt x="7596358" y="6054189"/>
                  <a:pt x="7572537" y="6080989"/>
                </a:cubicBezTo>
                <a:cubicBezTo>
                  <a:pt x="7551693" y="6107786"/>
                  <a:pt x="7527872" y="6137561"/>
                  <a:pt x="7507030" y="6164361"/>
                </a:cubicBezTo>
                <a:lnTo>
                  <a:pt x="7509759" y="6158741"/>
                </a:lnTo>
                <a:lnTo>
                  <a:pt x="7435565" y="6259644"/>
                </a:lnTo>
                <a:cubicBezTo>
                  <a:pt x="7417699" y="6241778"/>
                  <a:pt x="7319440" y="6381727"/>
                  <a:pt x="7274774" y="6435324"/>
                </a:cubicBezTo>
                <a:lnTo>
                  <a:pt x="7243120" y="6484028"/>
                </a:lnTo>
                <a:lnTo>
                  <a:pt x="7274775" y="6438299"/>
                </a:lnTo>
                <a:cubicBezTo>
                  <a:pt x="7319440" y="6387679"/>
                  <a:pt x="7417699" y="6247734"/>
                  <a:pt x="7435564" y="6262620"/>
                </a:cubicBezTo>
                <a:cubicBezTo>
                  <a:pt x="7426633" y="6325151"/>
                  <a:pt x="7340281" y="6405544"/>
                  <a:pt x="7313485" y="6447231"/>
                </a:cubicBezTo>
                <a:cubicBezTo>
                  <a:pt x="7289664" y="6475519"/>
                  <a:pt x="7269566" y="6496363"/>
                  <a:pt x="7250582" y="6513113"/>
                </a:cubicBezTo>
                <a:lnTo>
                  <a:pt x="7200087" y="6550232"/>
                </a:lnTo>
                <a:lnTo>
                  <a:pt x="7197357" y="6554428"/>
                </a:lnTo>
                <a:lnTo>
                  <a:pt x="7165787" y="6578714"/>
                </a:lnTo>
                <a:lnTo>
                  <a:pt x="7164606" y="6587180"/>
                </a:lnTo>
                <a:lnTo>
                  <a:pt x="7118751" y="6636309"/>
                </a:lnTo>
                <a:lnTo>
                  <a:pt x="6989132" y="6671040"/>
                </a:lnTo>
                <a:lnTo>
                  <a:pt x="7013864" y="6649337"/>
                </a:lnTo>
                <a:cubicBezTo>
                  <a:pt x="7031357" y="6633332"/>
                  <a:pt x="7048478" y="6616955"/>
                  <a:pt x="7066343" y="6599090"/>
                </a:cubicBezTo>
                <a:cubicBezTo>
                  <a:pt x="7081233" y="6572293"/>
                  <a:pt x="7099098" y="6548472"/>
                  <a:pt x="7111009" y="6524651"/>
                </a:cubicBezTo>
                <a:lnTo>
                  <a:pt x="7175165" y="6465841"/>
                </a:lnTo>
                <a:lnTo>
                  <a:pt x="7175681" y="6462146"/>
                </a:lnTo>
                <a:lnTo>
                  <a:pt x="7113987" y="6518697"/>
                </a:lnTo>
                <a:cubicBezTo>
                  <a:pt x="7102077" y="6542517"/>
                  <a:pt x="7084212" y="6566338"/>
                  <a:pt x="7069322" y="6593135"/>
                </a:cubicBezTo>
                <a:cubicBezTo>
                  <a:pt x="7051456" y="6611000"/>
                  <a:pt x="7034336" y="6627377"/>
                  <a:pt x="7016843" y="6643382"/>
                </a:cubicBezTo>
                <a:lnTo>
                  <a:pt x="6983652" y="6672509"/>
                </a:lnTo>
                <a:lnTo>
                  <a:pt x="6761122" y="6732136"/>
                </a:lnTo>
                <a:lnTo>
                  <a:pt x="6831115" y="6682462"/>
                </a:lnTo>
                <a:cubicBezTo>
                  <a:pt x="6854936" y="6658642"/>
                  <a:pt x="6881735" y="6631845"/>
                  <a:pt x="6917467" y="6593134"/>
                </a:cubicBezTo>
                <a:cubicBezTo>
                  <a:pt x="6917467" y="6590158"/>
                  <a:pt x="6917467" y="6587179"/>
                  <a:pt x="6914488" y="6581224"/>
                </a:cubicBezTo>
                <a:cubicBezTo>
                  <a:pt x="6944264" y="6551448"/>
                  <a:pt x="6971063" y="6521672"/>
                  <a:pt x="6997860" y="6488921"/>
                </a:cubicBezTo>
                <a:cubicBezTo>
                  <a:pt x="7012749" y="6477010"/>
                  <a:pt x="7030615" y="6462121"/>
                  <a:pt x="7048480" y="6447234"/>
                </a:cubicBezTo>
                <a:cubicBezTo>
                  <a:pt x="7057412" y="6435324"/>
                  <a:pt x="7069322" y="6420434"/>
                  <a:pt x="7081233" y="6405548"/>
                </a:cubicBezTo>
                <a:cubicBezTo>
                  <a:pt x="7090167" y="6390658"/>
                  <a:pt x="7102078" y="6375772"/>
                  <a:pt x="7111008" y="6363862"/>
                </a:cubicBezTo>
                <a:cubicBezTo>
                  <a:pt x="7140784" y="6331107"/>
                  <a:pt x="7167585" y="6295375"/>
                  <a:pt x="7197360" y="6262624"/>
                </a:cubicBezTo>
                <a:cubicBezTo>
                  <a:pt x="7224157" y="6229868"/>
                  <a:pt x="7250957" y="6194137"/>
                  <a:pt x="7277754" y="6158406"/>
                </a:cubicBezTo>
                <a:cubicBezTo>
                  <a:pt x="7310509" y="6101833"/>
                  <a:pt x="7355171" y="6036326"/>
                  <a:pt x="7399836" y="5973795"/>
                </a:cubicBezTo>
                <a:cubicBezTo>
                  <a:pt x="7444499" y="5908288"/>
                  <a:pt x="7486186" y="5842781"/>
                  <a:pt x="7510006" y="5786208"/>
                </a:cubicBezTo>
                <a:cubicBezTo>
                  <a:pt x="7539782" y="5735588"/>
                  <a:pt x="7575513" y="5699857"/>
                  <a:pt x="7596358" y="5646260"/>
                </a:cubicBezTo>
                <a:cubicBezTo>
                  <a:pt x="7623155" y="5601597"/>
                  <a:pt x="7649954" y="5548001"/>
                  <a:pt x="7676751" y="5503336"/>
                </a:cubicBezTo>
                <a:close/>
                <a:moveTo>
                  <a:pt x="7636506" y="5248812"/>
                </a:moveTo>
                <a:lnTo>
                  <a:pt x="7659314" y="5333933"/>
                </a:lnTo>
                <a:lnTo>
                  <a:pt x="7617200" y="5408052"/>
                </a:lnTo>
                <a:lnTo>
                  <a:pt x="7615871" y="5411110"/>
                </a:lnTo>
                <a:lnTo>
                  <a:pt x="7659444" y="5334418"/>
                </a:lnTo>
                <a:lnTo>
                  <a:pt x="7691259" y="5453153"/>
                </a:lnTo>
                <a:lnTo>
                  <a:pt x="7688661" y="5458673"/>
                </a:lnTo>
                <a:cubicBezTo>
                  <a:pt x="7679730" y="5476538"/>
                  <a:pt x="7670796" y="5494405"/>
                  <a:pt x="7658886" y="5512270"/>
                </a:cubicBezTo>
                <a:cubicBezTo>
                  <a:pt x="7632089" y="5559912"/>
                  <a:pt x="7605289" y="5610529"/>
                  <a:pt x="7578492" y="5655195"/>
                </a:cubicBezTo>
                <a:cubicBezTo>
                  <a:pt x="7557648" y="5708791"/>
                  <a:pt x="7521917" y="5744522"/>
                  <a:pt x="7492140" y="5795139"/>
                </a:cubicBezTo>
                <a:cubicBezTo>
                  <a:pt x="7468320" y="5851715"/>
                  <a:pt x="7426634" y="5920198"/>
                  <a:pt x="7381971" y="5982730"/>
                </a:cubicBezTo>
                <a:cubicBezTo>
                  <a:pt x="7337306" y="6045258"/>
                  <a:pt x="7292643" y="6110765"/>
                  <a:pt x="7259888" y="6167341"/>
                </a:cubicBezTo>
                <a:cubicBezTo>
                  <a:pt x="7233092" y="6203071"/>
                  <a:pt x="7206291" y="6238802"/>
                  <a:pt x="7179495" y="6271554"/>
                </a:cubicBezTo>
                <a:cubicBezTo>
                  <a:pt x="7149719" y="6304309"/>
                  <a:pt x="7122919" y="6337061"/>
                  <a:pt x="7093143" y="6372792"/>
                </a:cubicBezTo>
                <a:cubicBezTo>
                  <a:pt x="7084212" y="6387682"/>
                  <a:pt x="7072301" y="6399592"/>
                  <a:pt x="7063367" y="6414479"/>
                </a:cubicBezTo>
                <a:cubicBezTo>
                  <a:pt x="7051457" y="6429368"/>
                  <a:pt x="7042525" y="6441279"/>
                  <a:pt x="7030615" y="6456165"/>
                </a:cubicBezTo>
                <a:cubicBezTo>
                  <a:pt x="7012749" y="6471055"/>
                  <a:pt x="6994884" y="6485941"/>
                  <a:pt x="6979994" y="6497851"/>
                </a:cubicBezTo>
                <a:lnTo>
                  <a:pt x="6897207" y="6589515"/>
                </a:lnTo>
                <a:lnTo>
                  <a:pt x="6899598" y="6599089"/>
                </a:lnTo>
                <a:cubicBezTo>
                  <a:pt x="6863867" y="6637800"/>
                  <a:pt x="6840046" y="6664597"/>
                  <a:pt x="6813249" y="6688418"/>
                </a:cubicBezTo>
                <a:lnTo>
                  <a:pt x="6745897" y="6736215"/>
                </a:lnTo>
                <a:lnTo>
                  <a:pt x="6404257" y="6827757"/>
                </a:lnTo>
                <a:lnTo>
                  <a:pt x="6411273" y="6822407"/>
                </a:lnTo>
                <a:cubicBezTo>
                  <a:pt x="6432117" y="6807522"/>
                  <a:pt x="6452959" y="6792632"/>
                  <a:pt x="6467849" y="6786676"/>
                </a:cubicBezTo>
                <a:cubicBezTo>
                  <a:pt x="6515490" y="6750945"/>
                  <a:pt x="6566107" y="6715215"/>
                  <a:pt x="6613749" y="6676507"/>
                </a:cubicBezTo>
                <a:cubicBezTo>
                  <a:pt x="6631615" y="6634821"/>
                  <a:pt x="6688191" y="6599089"/>
                  <a:pt x="6717966" y="6578245"/>
                </a:cubicBezTo>
                <a:cubicBezTo>
                  <a:pt x="6756673" y="6545493"/>
                  <a:pt x="6795384" y="6512738"/>
                  <a:pt x="6834091" y="6479986"/>
                </a:cubicBezTo>
                <a:cubicBezTo>
                  <a:pt x="6959150" y="6354927"/>
                  <a:pt x="7099098" y="6203068"/>
                  <a:pt x="7185447" y="6083964"/>
                </a:cubicBezTo>
                <a:lnTo>
                  <a:pt x="7233801" y="6001764"/>
                </a:lnTo>
                <a:lnTo>
                  <a:pt x="7236067" y="5994637"/>
                </a:lnTo>
                <a:cubicBezTo>
                  <a:pt x="7259888" y="5958905"/>
                  <a:pt x="7289664" y="5917219"/>
                  <a:pt x="7313485" y="5875533"/>
                </a:cubicBezTo>
                <a:cubicBezTo>
                  <a:pt x="7322420" y="5863622"/>
                  <a:pt x="7328374" y="5851713"/>
                  <a:pt x="7337306" y="5839802"/>
                </a:cubicBezTo>
                <a:lnTo>
                  <a:pt x="7368979" y="5795871"/>
                </a:lnTo>
                <a:lnTo>
                  <a:pt x="7378992" y="5777274"/>
                </a:lnTo>
                <a:cubicBezTo>
                  <a:pt x="7405789" y="5738564"/>
                  <a:pt x="7426634" y="5699856"/>
                  <a:pt x="7441520" y="5670081"/>
                </a:cubicBezTo>
                <a:cubicBezTo>
                  <a:pt x="7489162" y="5586708"/>
                  <a:pt x="7524893" y="5503335"/>
                  <a:pt x="7563603" y="5416984"/>
                </a:cubicBezTo>
                <a:cubicBezTo>
                  <a:pt x="7581468" y="5373809"/>
                  <a:pt x="7600078" y="5330634"/>
                  <a:pt x="7619804" y="5285970"/>
                </a:cubicBezTo>
                <a:close/>
                <a:moveTo>
                  <a:pt x="1438185" y="6830951"/>
                </a:moveTo>
                <a:lnTo>
                  <a:pt x="1449489" y="6840648"/>
                </a:lnTo>
                <a:lnTo>
                  <a:pt x="1453350" y="6842615"/>
                </a:lnTo>
                <a:close/>
                <a:moveTo>
                  <a:pt x="1486096" y="6491655"/>
                </a:moveTo>
                <a:lnTo>
                  <a:pt x="1491992" y="6498836"/>
                </a:lnTo>
                <a:lnTo>
                  <a:pt x="1492288" y="6497852"/>
                </a:lnTo>
                <a:close/>
                <a:moveTo>
                  <a:pt x="1195061" y="6558794"/>
                </a:moveTo>
                <a:lnTo>
                  <a:pt x="1307518" y="6691203"/>
                </a:lnTo>
                <a:lnTo>
                  <a:pt x="1218350" y="6584200"/>
                </a:lnTo>
                <a:close/>
                <a:moveTo>
                  <a:pt x="1045653" y="6423410"/>
                </a:moveTo>
                <a:cubicBezTo>
                  <a:pt x="1054584" y="6414479"/>
                  <a:pt x="1084360" y="6429366"/>
                  <a:pt x="1123070" y="6474031"/>
                </a:cubicBezTo>
                <a:lnTo>
                  <a:pt x="1126871" y="6478507"/>
                </a:lnTo>
                <a:lnTo>
                  <a:pt x="1162149" y="6486313"/>
                </a:lnTo>
                <a:cubicBezTo>
                  <a:pt x="1180387" y="6498596"/>
                  <a:pt x="1204951" y="6521673"/>
                  <a:pt x="1242171" y="6560379"/>
                </a:cubicBezTo>
                <a:cubicBezTo>
                  <a:pt x="1280881" y="6593135"/>
                  <a:pt x="1322567" y="6622910"/>
                  <a:pt x="1352343" y="6649708"/>
                </a:cubicBezTo>
                <a:cubicBezTo>
                  <a:pt x="1382119" y="6676507"/>
                  <a:pt x="1399984" y="6700328"/>
                  <a:pt x="1399985" y="6715214"/>
                </a:cubicBezTo>
                <a:cubicBezTo>
                  <a:pt x="1408916" y="6727124"/>
                  <a:pt x="1414871" y="6736059"/>
                  <a:pt x="1426782" y="6747970"/>
                </a:cubicBezTo>
                <a:cubicBezTo>
                  <a:pt x="1465492" y="6780722"/>
                  <a:pt x="1498243" y="6810497"/>
                  <a:pt x="1539930" y="6843252"/>
                </a:cubicBezTo>
                <a:lnTo>
                  <a:pt x="1539890" y="6843288"/>
                </a:lnTo>
                <a:lnTo>
                  <a:pt x="1507178" y="6870049"/>
                </a:lnTo>
                <a:lnTo>
                  <a:pt x="1401804" y="6752965"/>
                </a:lnTo>
                <a:lnTo>
                  <a:pt x="1397009" y="6753924"/>
                </a:lnTo>
                <a:lnTo>
                  <a:pt x="1496727" y="6864723"/>
                </a:lnTo>
                <a:lnTo>
                  <a:pt x="1507178" y="6870049"/>
                </a:lnTo>
                <a:cubicBezTo>
                  <a:pt x="1511644" y="6865584"/>
                  <a:pt x="1517599" y="6861862"/>
                  <a:pt x="1523554" y="6857768"/>
                </a:cubicBezTo>
                <a:lnTo>
                  <a:pt x="1539890" y="6843288"/>
                </a:lnTo>
                <a:lnTo>
                  <a:pt x="1539933" y="6843252"/>
                </a:lnTo>
                <a:cubicBezTo>
                  <a:pt x="1629261" y="6920670"/>
                  <a:pt x="1724544" y="6998087"/>
                  <a:pt x="1822803" y="7066570"/>
                </a:cubicBezTo>
                <a:cubicBezTo>
                  <a:pt x="1804937" y="7072526"/>
                  <a:pt x="1790051" y="7078481"/>
                  <a:pt x="1766230" y="7084436"/>
                </a:cubicBezTo>
                <a:cubicBezTo>
                  <a:pt x="1775161" y="7090391"/>
                  <a:pt x="1778141" y="7093370"/>
                  <a:pt x="1787072" y="7099325"/>
                </a:cubicBezTo>
                <a:cubicBezTo>
                  <a:pt x="1757296" y="7099325"/>
                  <a:pt x="1733475" y="7102301"/>
                  <a:pt x="1703699" y="7102302"/>
                </a:cubicBezTo>
                <a:cubicBezTo>
                  <a:pt x="1685834" y="7090391"/>
                  <a:pt x="1667968" y="7078480"/>
                  <a:pt x="1650102" y="7066570"/>
                </a:cubicBezTo>
                <a:cubicBezTo>
                  <a:pt x="1632237" y="7054660"/>
                  <a:pt x="1617350" y="7039774"/>
                  <a:pt x="1599485" y="7027863"/>
                </a:cubicBezTo>
                <a:cubicBezTo>
                  <a:pt x="1557799" y="6992132"/>
                  <a:pt x="1513133" y="6959377"/>
                  <a:pt x="1474426" y="6923646"/>
                </a:cubicBezTo>
                <a:cubicBezTo>
                  <a:pt x="1435716" y="6887914"/>
                  <a:pt x="1397009" y="6852183"/>
                  <a:pt x="1358298" y="6819431"/>
                </a:cubicBezTo>
                <a:cubicBezTo>
                  <a:pt x="1319591" y="6783700"/>
                  <a:pt x="1286836" y="6747970"/>
                  <a:pt x="1251105" y="6715214"/>
                </a:cubicBezTo>
                <a:cubicBezTo>
                  <a:pt x="1233240" y="6697349"/>
                  <a:pt x="1215374" y="6679483"/>
                  <a:pt x="1200487" y="6664597"/>
                </a:cubicBezTo>
                <a:cubicBezTo>
                  <a:pt x="1185598" y="6646731"/>
                  <a:pt x="1167732" y="6628866"/>
                  <a:pt x="1152846" y="6611000"/>
                </a:cubicBezTo>
                <a:cubicBezTo>
                  <a:pt x="1155822" y="6605045"/>
                  <a:pt x="1185598" y="6622911"/>
                  <a:pt x="1170712" y="6587180"/>
                </a:cubicBezTo>
                <a:cubicBezTo>
                  <a:pt x="1191553" y="6605045"/>
                  <a:pt x="1212398" y="6622910"/>
                  <a:pt x="1230264" y="6640776"/>
                </a:cubicBezTo>
                <a:cubicBezTo>
                  <a:pt x="1254084" y="6658642"/>
                  <a:pt x="1274926" y="6676507"/>
                  <a:pt x="1295770" y="6691393"/>
                </a:cubicBezTo>
                <a:cubicBezTo>
                  <a:pt x="1322567" y="6721170"/>
                  <a:pt x="1349367" y="6747969"/>
                  <a:pt x="1376164" y="6777746"/>
                </a:cubicBezTo>
                <a:lnTo>
                  <a:pt x="1382998" y="6783606"/>
                </a:lnTo>
                <a:lnTo>
                  <a:pt x="1295770" y="6691393"/>
                </a:lnTo>
                <a:cubicBezTo>
                  <a:pt x="1274926" y="6673528"/>
                  <a:pt x="1254084" y="6658642"/>
                  <a:pt x="1233240" y="6640776"/>
                </a:cubicBezTo>
                <a:cubicBezTo>
                  <a:pt x="1212398" y="6622910"/>
                  <a:pt x="1194532" y="6605045"/>
                  <a:pt x="1173688" y="6587179"/>
                </a:cubicBezTo>
                <a:cubicBezTo>
                  <a:pt x="1152846" y="6560379"/>
                  <a:pt x="1129025" y="6533583"/>
                  <a:pt x="1108180" y="6506783"/>
                </a:cubicBezTo>
                <a:cubicBezTo>
                  <a:pt x="1087339" y="6479986"/>
                  <a:pt x="1066494" y="6450210"/>
                  <a:pt x="1045653" y="6423410"/>
                </a:cubicBezTo>
                <a:close/>
                <a:moveTo>
                  <a:pt x="419367" y="2532692"/>
                </a:moveTo>
                <a:lnTo>
                  <a:pt x="420849" y="2533433"/>
                </a:lnTo>
                <a:lnTo>
                  <a:pt x="420989" y="2533017"/>
                </a:lnTo>
                <a:close/>
                <a:moveTo>
                  <a:pt x="599014" y="2105903"/>
                </a:moveTo>
                <a:cubicBezTo>
                  <a:pt x="551372" y="2183321"/>
                  <a:pt x="542438" y="2207142"/>
                  <a:pt x="533506" y="2227983"/>
                </a:cubicBezTo>
                <a:lnTo>
                  <a:pt x="509686" y="2251804"/>
                </a:lnTo>
                <a:lnTo>
                  <a:pt x="506708" y="2254409"/>
                </a:lnTo>
                <a:lnTo>
                  <a:pt x="506574" y="2254516"/>
                </a:lnTo>
                <a:lnTo>
                  <a:pt x="479910" y="2272649"/>
                </a:lnTo>
                <a:lnTo>
                  <a:pt x="479782" y="2275500"/>
                </a:lnTo>
                <a:lnTo>
                  <a:pt x="474599" y="2389489"/>
                </a:lnTo>
                <a:lnTo>
                  <a:pt x="474749" y="2389217"/>
                </a:lnTo>
                <a:lnTo>
                  <a:pt x="479910" y="2275624"/>
                </a:lnTo>
                <a:lnTo>
                  <a:pt x="506574" y="2254516"/>
                </a:lnTo>
                <a:lnTo>
                  <a:pt x="507824" y="2253665"/>
                </a:lnTo>
                <a:lnTo>
                  <a:pt x="509686" y="2251804"/>
                </a:lnTo>
                <a:lnTo>
                  <a:pt x="533507" y="2230959"/>
                </a:lnTo>
                <a:cubicBezTo>
                  <a:pt x="542438" y="2210118"/>
                  <a:pt x="554348" y="2186297"/>
                  <a:pt x="599014" y="2108879"/>
                </a:cubicBezTo>
                <a:lnTo>
                  <a:pt x="601246" y="2110368"/>
                </a:lnTo>
                <a:lnTo>
                  <a:pt x="602362" y="2108135"/>
                </a:lnTo>
                <a:close/>
                <a:moveTo>
                  <a:pt x="634742" y="1846851"/>
                </a:moveTo>
                <a:cubicBezTo>
                  <a:pt x="622831" y="1855786"/>
                  <a:pt x="607945" y="1864717"/>
                  <a:pt x="593055" y="1876627"/>
                </a:cubicBezTo>
                <a:cubicBezTo>
                  <a:pt x="572214" y="1915338"/>
                  <a:pt x="557324" y="1948089"/>
                  <a:pt x="530528" y="2007641"/>
                </a:cubicBezTo>
                <a:lnTo>
                  <a:pt x="544832" y="2019086"/>
                </a:lnTo>
                <a:lnTo>
                  <a:pt x="545298" y="2017076"/>
                </a:lnTo>
                <a:lnTo>
                  <a:pt x="533507" y="2007641"/>
                </a:lnTo>
                <a:cubicBezTo>
                  <a:pt x="560303" y="1948089"/>
                  <a:pt x="575193" y="1915334"/>
                  <a:pt x="596034" y="1876627"/>
                </a:cubicBezTo>
                <a:lnTo>
                  <a:pt x="632947" y="1850262"/>
                </a:lnTo>
                <a:close/>
                <a:moveTo>
                  <a:pt x="864018" y="1677130"/>
                </a:moveTo>
                <a:lnTo>
                  <a:pt x="860257" y="1680141"/>
                </a:lnTo>
                <a:lnTo>
                  <a:pt x="844293" y="1741521"/>
                </a:lnTo>
                <a:cubicBezTo>
                  <a:pt x="840197" y="1755291"/>
                  <a:pt x="837221" y="1763482"/>
                  <a:pt x="834242" y="1772413"/>
                </a:cubicBezTo>
                <a:cubicBezTo>
                  <a:pt x="721094" y="1924269"/>
                  <a:pt x="655586" y="2126745"/>
                  <a:pt x="560303" y="2272649"/>
                </a:cubicBezTo>
                <a:cubicBezTo>
                  <a:pt x="548393" y="2311356"/>
                  <a:pt x="536482" y="2353042"/>
                  <a:pt x="521593" y="2394728"/>
                </a:cubicBezTo>
                <a:cubicBezTo>
                  <a:pt x="506707" y="2436415"/>
                  <a:pt x="497773" y="2478101"/>
                  <a:pt x="485862" y="2519787"/>
                </a:cubicBezTo>
                <a:cubicBezTo>
                  <a:pt x="456086" y="2609115"/>
                  <a:pt x="411424" y="2704398"/>
                  <a:pt x="408444" y="2781816"/>
                </a:cubicBezTo>
                <a:cubicBezTo>
                  <a:pt x="390579" y="2841367"/>
                  <a:pt x="372714" y="2900919"/>
                  <a:pt x="357827" y="2960471"/>
                </a:cubicBezTo>
                <a:cubicBezTo>
                  <a:pt x="348893" y="3005137"/>
                  <a:pt x="342937" y="3049799"/>
                  <a:pt x="334006" y="3094464"/>
                </a:cubicBezTo>
                <a:lnTo>
                  <a:pt x="322096" y="3162947"/>
                </a:lnTo>
                <a:cubicBezTo>
                  <a:pt x="319117" y="3186768"/>
                  <a:pt x="316141" y="3207613"/>
                  <a:pt x="313161" y="3231434"/>
                </a:cubicBezTo>
                <a:cubicBezTo>
                  <a:pt x="304230" y="3293962"/>
                  <a:pt x="292320" y="3353513"/>
                  <a:pt x="286365" y="3416044"/>
                </a:cubicBezTo>
                <a:cubicBezTo>
                  <a:pt x="283386" y="3454752"/>
                  <a:pt x="280409" y="3487507"/>
                  <a:pt x="277431" y="3529193"/>
                </a:cubicBezTo>
                <a:cubicBezTo>
                  <a:pt x="280410" y="3558969"/>
                  <a:pt x="286365" y="3588745"/>
                  <a:pt x="292320" y="3648297"/>
                </a:cubicBezTo>
                <a:lnTo>
                  <a:pt x="299297" y="3583399"/>
                </a:lnTo>
                <a:lnTo>
                  <a:pt x="298275" y="3561945"/>
                </a:lnTo>
                <a:cubicBezTo>
                  <a:pt x="301251" y="3520259"/>
                  <a:pt x="307207" y="3475593"/>
                  <a:pt x="310185" y="3436886"/>
                </a:cubicBezTo>
                <a:cubicBezTo>
                  <a:pt x="316141" y="3374355"/>
                  <a:pt x="328051" y="3314803"/>
                  <a:pt x="336982" y="3252275"/>
                </a:cubicBezTo>
                <a:lnTo>
                  <a:pt x="358237" y="3226770"/>
                </a:lnTo>
                <a:lnTo>
                  <a:pt x="389100" y="3020223"/>
                </a:lnTo>
                <a:lnTo>
                  <a:pt x="387603" y="2984292"/>
                </a:lnTo>
                <a:lnTo>
                  <a:pt x="417019" y="2899960"/>
                </a:lnTo>
                <a:lnTo>
                  <a:pt x="434522" y="2829157"/>
                </a:lnTo>
                <a:lnTo>
                  <a:pt x="429289" y="2841367"/>
                </a:lnTo>
                <a:cubicBezTo>
                  <a:pt x="423334" y="2838391"/>
                  <a:pt x="417379" y="2835412"/>
                  <a:pt x="411424" y="2835412"/>
                </a:cubicBezTo>
                <a:cubicBezTo>
                  <a:pt x="396534" y="2874122"/>
                  <a:pt x="381648" y="2918785"/>
                  <a:pt x="366758" y="2963450"/>
                </a:cubicBezTo>
                <a:cubicBezTo>
                  <a:pt x="366758" y="2984292"/>
                  <a:pt x="366758" y="3008113"/>
                  <a:pt x="369737" y="3034913"/>
                </a:cubicBezTo>
                <a:cubicBezTo>
                  <a:pt x="360803" y="3082554"/>
                  <a:pt x="354848" y="3124240"/>
                  <a:pt x="348893" y="3171882"/>
                </a:cubicBezTo>
                <a:cubicBezTo>
                  <a:pt x="348893" y="3177837"/>
                  <a:pt x="345917" y="3186768"/>
                  <a:pt x="345917" y="3195703"/>
                </a:cubicBezTo>
                <a:cubicBezTo>
                  <a:pt x="334006" y="3207613"/>
                  <a:pt x="328051" y="3219523"/>
                  <a:pt x="316141" y="3231434"/>
                </a:cubicBezTo>
                <a:cubicBezTo>
                  <a:pt x="319117" y="3207613"/>
                  <a:pt x="322096" y="3186768"/>
                  <a:pt x="325072" y="3162947"/>
                </a:cubicBezTo>
                <a:lnTo>
                  <a:pt x="336982" y="3094464"/>
                </a:lnTo>
                <a:cubicBezTo>
                  <a:pt x="345916" y="3049799"/>
                  <a:pt x="351872" y="3005137"/>
                  <a:pt x="360803" y="2960471"/>
                </a:cubicBezTo>
                <a:cubicBezTo>
                  <a:pt x="378669" y="2900919"/>
                  <a:pt x="396534" y="2841367"/>
                  <a:pt x="411424" y="2781816"/>
                </a:cubicBezTo>
                <a:cubicBezTo>
                  <a:pt x="414400" y="2704398"/>
                  <a:pt x="459065" y="2612094"/>
                  <a:pt x="488841" y="2519787"/>
                </a:cubicBezTo>
                <a:cubicBezTo>
                  <a:pt x="500752" y="2478101"/>
                  <a:pt x="509683" y="2436415"/>
                  <a:pt x="524572" y="2394728"/>
                </a:cubicBezTo>
                <a:cubicBezTo>
                  <a:pt x="536482" y="2353042"/>
                  <a:pt x="551369" y="2314335"/>
                  <a:pt x="563280" y="2272649"/>
                </a:cubicBezTo>
                <a:cubicBezTo>
                  <a:pt x="658562" y="2126745"/>
                  <a:pt x="721094" y="1924269"/>
                  <a:pt x="837218" y="1772413"/>
                </a:cubicBezTo>
                <a:cubicBezTo>
                  <a:pt x="843173" y="1751568"/>
                  <a:pt x="849129" y="1739658"/>
                  <a:pt x="864018" y="1677130"/>
                </a:cubicBezTo>
                <a:close/>
                <a:moveTo>
                  <a:pt x="5842554" y="212154"/>
                </a:moveTo>
                <a:cubicBezTo>
                  <a:pt x="5911037" y="238951"/>
                  <a:pt x="5958678" y="259796"/>
                  <a:pt x="5994410" y="280637"/>
                </a:cubicBezTo>
                <a:cubicBezTo>
                  <a:pt x="6030140" y="298503"/>
                  <a:pt x="6050986" y="316368"/>
                  <a:pt x="6059917" y="334234"/>
                </a:cubicBezTo>
                <a:cubicBezTo>
                  <a:pt x="6003344" y="304458"/>
                  <a:pt x="5952723" y="283617"/>
                  <a:pt x="5914016" y="262772"/>
                </a:cubicBezTo>
                <a:cubicBezTo>
                  <a:pt x="5875306" y="241930"/>
                  <a:pt x="5851485" y="224065"/>
                  <a:pt x="5842554" y="212154"/>
                </a:cubicBezTo>
                <a:close/>
                <a:moveTo>
                  <a:pt x="917614" y="1379371"/>
                </a:moveTo>
                <a:lnTo>
                  <a:pt x="932501" y="1391281"/>
                </a:lnTo>
                <a:lnTo>
                  <a:pt x="932501" y="1391278"/>
                </a:lnTo>
                <a:lnTo>
                  <a:pt x="917618" y="1379371"/>
                </a:lnTo>
                <a:close/>
                <a:moveTo>
                  <a:pt x="5364411" y="6459"/>
                </a:moveTo>
                <a:lnTo>
                  <a:pt x="5388519" y="0"/>
                </a:lnTo>
                <a:lnTo>
                  <a:pt x="5400009" y="1487"/>
                </a:lnTo>
                <a:cubicBezTo>
                  <a:pt x="5420480" y="5953"/>
                  <a:pt x="5443556" y="12652"/>
                  <a:pt x="5467377" y="21585"/>
                </a:cubicBezTo>
                <a:cubicBezTo>
                  <a:pt x="5517995" y="42430"/>
                  <a:pt x="5574570" y="72206"/>
                  <a:pt x="5634122" y="104958"/>
                </a:cubicBezTo>
                <a:cubicBezTo>
                  <a:pt x="5513531" y="66995"/>
                  <a:pt x="5423086" y="39079"/>
                  <a:pt x="5377863" y="16189"/>
                </a:cubicBezTo>
                <a:close/>
                <a:moveTo>
                  <a:pt x="939465" y="1192120"/>
                </a:moveTo>
                <a:lnTo>
                  <a:pt x="989575" y="1178693"/>
                </a:lnTo>
                <a:lnTo>
                  <a:pt x="991590" y="1182987"/>
                </a:lnTo>
                <a:lnTo>
                  <a:pt x="984857" y="1201819"/>
                </a:lnTo>
                <a:lnTo>
                  <a:pt x="1013565" y="1172265"/>
                </a:lnTo>
                <a:lnTo>
                  <a:pt x="1103330" y="1148213"/>
                </a:lnTo>
                <a:lnTo>
                  <a:pt x="1033742" y="1224536"/>
                </a:lnTo>
                <a:lnTo>
                  <a:pt x="1048629" y="1242398"/>
                </a:lnTo>
                <a:lnTo>
                  <a:pt x="1048913" y="1242148"/>
                </a:lnTo>
                <a:lnTo>
                  <a:pt x="1036718" y="1227512"/>
                </a:lnTo>
                <a:cubicBezTo>
                  <a:pt x="1051606" y="1211136"/>
                  <a:pt x="1067983" y="1194015"/>
                  <a:pt x="1083988" y="1176894"/>
                </a:cubicBezTo>
                <a:lnTo>
                  <a:pt x="1111437" y="1146040"/>
                </a:lnTo>
                <a:lnTo>
                  <a:pt x="1250892" y="1108673"/>
                </a:lnTo>
                <a:lnTo>
                  <a:pt x="1135723" y="1237561"/>
                </a:lnTo>
                <a:cubicBezTo>
                  <a:pt x="1050117" y="1338427"/>
                  <a:pt x="969722" y="1443387"/>
                  <a:pt x="893794" y="1552068"/>
                </a:cubicBezTo>
                <a:cubicBezTo>
                  <a:pt x="849128" y="1614599"/>
                  <a:pt x="813397" y="1659261"/>
                  <a:pt x="789577" y="1694992"/>
                </a:cubicBezTo>
                <a:cubicBezTo>
                  <a:pt x="765756" y="1730724"/>
                  <a:pt x="750869" y="1757523"/>
                  <a:pt x="741935" y="1781344"/>
                </a:cubicBezTo>
                <a:cubicBezTo>
                  <a:pt x="727049" y="1808141"/>
                  <a:pt x="709183" y="1834941"/>
                  <a:pt x="694294" y="1861738"/>
                </a:cubicBezTo>
                <a:cubicBezTo>
                  <a:pt x="664518" y="1918314"/>
                  <a:pt x="634742" y="1974886"/>
                  <a:pt x="604966" y="2028483"/>
                </a:cubicBezTo>
                <a:lnTo>
                  <a:pt x="507798" y="2181601"/>
                </a:lnTo>
                <a:lnTo>
                  <a:pt x="506706" y="2186297"/>
                </a:lnTo>
                <a:cubicBezTo>
                  <a:pt x="494796" y="2213097"/>
                  <a:pt x="485862" y="2245849"/>
                  <a:pt x="473952" y="2275625"/>
                </a:cubicBezTo>
                <a:cubicBezTo>
                  <a:pt x="465020" y="2293490"/>
                  <a:pt x="459065" y="2305401"/>
                  <a:pt x="450131" y="2317311"/>
                </a:cubicBezTo>
                <a:lnTo>
                  <a:pt x="444176" y="2323266"/>
                </a:lnTo>
                <a:lnTo>
                  <a:pt x="417751" y="2411106"/>
                </a:lnTo>
                <a:cubicBezTo>
                  <a:pt x="412915" y="2433439"/>
                  <a:pt x="411424" y="2449816"/>
                  <a:pt x="411424" y="2463215"/>
                </a:cubicBezTo>
                <a:cubicBezTo>
                  <a:pt x="411424" y="2490011"/>
                  <a:pt x="414400" y="2507877"/>
                  <a:pt x="405469" y="2537653"/>
                </a:cubicBezTo>
                <a:cubicBezTo>
                  <a:pt x="390579" y="2579339"/>
                  <a:pt x="378668" y="2618049"/>
                  <a:pt x="363782" y="2659736"/>
                </a:cubicBezTo>
                <a:cubicBezTo>
                  <a:pt x="351872" y="2701422"/>
                  <a:pt x="336982" y="2740129"/>
                  <a:pt x="325072" y="2781816"/>
                </a:cubicBezTo>
                <a:cubicBezTo>
                  <a:pt x="310186" y="2844347"/>
                  <a:pt x="298275" y="2900919"/>
                  <a:pt x="283386" y="2960471"/>
                </a:cubicBezTo>
                <a:cubicBezTo>
                  <a:pt x="274455" y="3017047"/>
                  <a:pt x="268499" y="3070644"/>
                  <a:pt x="259565" y="3124240"/>
                </a:cubicBezTo>
                <a:cubicBezTo>
                  <a:pt x="250633" y="3177837"/>
                  <a:pt x="247655" y="3234410"/>
                  <a:pt x="244678" y="3288006"/>
                </a:cubicBezTo>
                <a:cubicBezTo>
                  <a:pt x="253610" y="3246320"/>
                  <a:pt x="259565" y="3207613"/>
                  <a:pt x="265520" y="3174858"/>
                </a:cubicBezTo>
                <a:lnTo>
                  <a:pt x="267452" y="3165520"/>
                </a:lnTo>
                <a:lnTo>
                  <a:pt x="271475" y="3121261"/>
                </a:lnTo>
                <a:cubicBezTo>
                  <a:pt x="280410" y="3067664"/>
                  <a:pt x="286365" y="3011092"/>
                  <a:pt x="295296" y="2957495"/>
                </a:cubicBezTo>
                <a:lnTo>
                  <a:pt x="302755" y="2959983"/>
                </a:lnTo>
                <a:lnTo>
                  <a:pt x="303402" y="2957217"/>
                </a:lnTo>
                <a:lnTo>
                  <a:pt x="295299" y="2954516"/>
                </a:lnTo>
                <a:cubicBezTo>
                  <a:pt x="310186" y="2891985"/>
                  <a:pt x="322096" y="2835412"/>
                  <a:pt x="336986" y="2775860"/>
                </a:cubicBezTo>
                <a:cubicBezTo>
                  <a:pt x="348896" y="2734174"/>
                  <a:pt x="360806" y="2692488"/>
                  <a:pt x="375693" y="2653777"/>
                </a:cubicBezTo>
                <a:lnTo>
                  <a:pt x="417188" y="2532257"/>
                </a:lnTo>
                <a:lnTo>
                  <a:pt x="414403" y="2531698"/>
                </a:lnTo>
                <a:cubicBezTo>
                  <a:pt x="423334" y="2501922"/>
                  <a:pt x="420358" y="2484056"/>
                  <a:pt x="420358" y="2457259"/>
                </a:cubicBezTo>
                <a:cubicBezTo>
                  <a:pt x="420358" y="2430460"/>
                  <a:pt x="423334" y="2391752"/>
                  <a:pt x="453110" y="2317311"/>
                </a:cubicBezTo>
                <a:cubicBezTo>
                  <a:pt x="459065" y="2305401"/>
                  <a:pt x="465020" y="2290514"/>
                  <a:pt x="476931" y="2275625"/>
                </a:cubicBezTo>
                <a:lnTo>
                  <a:pt x="477731" y="2273449"/>
                </a:lnTo>
                <a:lnTo>
                  <a:pt x="509686" y="2186297"/>
                </a:lnTo>
                <a:cubicBezTo>
                  <a:pt x="542438" y="2132700"/>
                  <a:pt x="572214" y="2082082"/>
                  <a:pt x="607945" y="2031462"/>
                </a:cubicBezTo>
                <a:cubicBezTo>
                  <a:pt x="637721" y="1974889"/>
                  <a:pt x="664521" y="1918314"/>
                  <a:pt x="697273" y="1864717"/>
                </a:cubicBezTo>
                <a:cubicBezTo>
                  <a:pt x="712162" y="1840896"/>
                  <a:pt x="730028" y="1811120"/>
                  <a:pt x="744914" y="1784323"/>
                </a:cubicBezTo>
                <a:cubicBezTo>
                  <a:pt x="753848" y="1760503"/>
                  <a:pt x="768735" y="1733703"/>
                  <a:pt x="792556" y="1697972"/>
                </a:cubicBezTo>
                <a:cubicBezTo>
                  <a:pt x="816376" y="1662241"/>
                  <a:pt x="852108" y="1617578"/>
                  <a:pt x="896773" y="1555047"/>
                </a:cubicBezTo>
                <a:cubicBezTo>
                  <a:pt x="972701" y="1444876"/>
                  <a:pt x="1053096" y="1339916"/>
                  <a:pt x="1138702" y="1239423"/>
                </a:cubicBezTo>
                <a:lnTo>
                  <a:pt x="1257734" y="1106840"/>
                </a:lnTo>
                <a:lnTo>
                  <a:pt x="1346684" y="1083006"/>
                </a:lnTo>
                <a:lnTo>
                  <a:pt x="1309169" y="1125903"/>
                </a:lnTo>
                <a:cubicBezTo>
                  <a:pt x="1278649" y="1161262"/>
                  <a:pt x="1248129" y="1197738"/>
                  <a:pt x="1218353" y="1236446"/>
                </a:cubicBezTo>
                <a:cubicBezTo>
                  <a:pt x="1200488" y="1257288"/>
                  <a:pt x="1182622" y="1275153"/>
                  <a:pt x="1167733" y="1295998"/>
                </a:cubicBezTo>
                <a:cubicBezTo>
                  <a:pt x="1149867" y="1316840"/>
                  <a:pt x="1134980" y="1337685"/>
                  <a:pt x="1117115" y="1358526"/>
                </a:cubicBezTo>
                <a:lnTo>
                  <a:pt x="893284" y="1605921"/>
                </a:lnTo>
                <a:lnTo>
                  <a:pt x="1120091" y="1355550"/>
                </a:lnTo>
                <a:cubicBezTo>
                  <a:pt x="1137957" y="1334705"/>
                  <a:pt x="1152843" y="1313864"/>
                  <a:pt x="1170708" y="1293019"/>
                </a:cubicBezTo>
                <a:cubicBezTo>
                  <a:pt x="1188574" y="1272177"/>
                  <a:pt x="1206439" y="1254312"/>
                  <a:pt x="1221329" y="1233467"/>
                </a:cubicBezTo>
                <a:cubicBezTo>
                  <a:pt x="1251105" y="1194758"/>
                  <a:pt x="1281625" y="1159027"/>
                  <a:pt x="1312145" y="1124040"/>
                </a:cubicBezTo>
                <a:lnTo>
                  <a:pt x="1347941" y="1082669"/>
                </a:lnTo>
                <a:lnTo>
                  <a:pt x="5198604" y="50887"/>
                </a:lnTo>
                <a:lnTo>
                  <a:pt x="5220239" y="57319"/>
                </a:lnTo>
                <a:lnTo>
                  <a:pt x="5273835" y="72206"/>
                </a:lnTo>
                <a:lnTo>
                  <a:pt x="5327432" y="90071"/>
                </a:lnTo>
                <a:lnTo>
                  <a:pt x="5328122" y="90703"/>
                </a:lnTo>
                <a:lnTo>
                  <a:pt x="5366558" y="97330"/>
                </a:lnTo>
                <a:cubicBezTo>
                  <a:pt x="5399776" y="105145"/>
                  <a:pt x="5439136" y="118172"/>
                  <a:pt x="5459700" y="131942"/>
                </a:cubicBezTo>
                <a:lnTo>
                  <a:pt x="5472710" y="151655"/>
                </a:lnTo>
                <a:lnTo>
                  <a:pt x="5476311" y="152602"/>
                </a:lnTo>
                <a:cubicBezTo>
                  <a:pt x="5503108" y="164513"/>
                  <a:pt x="5532884" y="176423"/>
                  <a:pt x="5559684" y="185354"/>
                </a:cubicBezTo>
                <a:cubicBezTo>
                  <a:pt x="5583505" y="194289"/>
                  <a:pt x="5607325" y="203220"/>
                  <a:pt x="5631147" y="215130"/>
                </a:cubicBezTo>
                <a:cubicBezTo>
                  <a:pt x="5654967" y="227041"/>
                  <a:pt x="5678788" y="235975"/>
                  <a:pt x="5702608" y="247885"/>
                </a:cubicBezTo>
                <a:cubicBezTo>
                  <a:pt x="5714519" y="256817"/>
                  <a:pt x="5732385" y="265751"/>
                  <a:pt x="5756205" y="277661"/>
                </a:cubicBezTo>
                <a:cubicBezTo>
                  <a:pt x="5768115" y="283617"/>
                  <a:pt x="5780026" y="289572"/>
                  <a:pt x="5791937" y="295527"/>
                </a:cubicBezTo>
                <a:cubicBezTo>
                  <a:pt x="5803847" y="301482"/>
                  <a:pt x="5818733" y="307437"/>
                  <a:pt x="5830644" y="316368"/>
                </a:cubicBezTo>
                <a:cubicBezTo>
                  <a:pt x="5884240" y="343168"/>
                  <a:pt x="5937837" y="369965"/>
                  <a:pt x="5961658" y="390810"/>
                </a:cubicBezTo>
                <a:cubicBezTo>
                  <a:pt x="6015254" y="426541"/>
                  <a:pt x="6071830" y="459293"/>
                  <a:pt x="6128403" y="498003"/>
                </a:cubicBezTo>
                <a:cubicBezTo>
                  <a:pt x="6155202" y="515869"/>
                  <a:pt x="6184979" y="536710"/>
                  <a:pt x="6214755" y="557555"/>
                </a:cubicBezTo>
                <a:lnTo>
                  <a:pt x="6217256" y="559340"/>
                </a:lnTo>
                <a:lnTo>
                  <a:pt x="6261383" y="586149"/>
                </a:lnTo>
                <a:lnTo>
                  <a:pt x="6417221" y="698379"/>
                </a:lnTo>
                <a:lnTo>
                  <a:pt x="7635473" y="5244954"/>
                </a:lnTo>
                <a:lnTo>
                  <a:pt x="7555824" y="5419713"/>
                </a:lnTo>
                <a:cubicBezTo>
                  <a:pt x="7525349" y="5481984"/>
                  <a:pt x="7493226" y="5543303"/>
                  <a:pt x="7459513" y="5603611"/>
                </a:cubicBezTo>
                <a:lnTo>
                  <a:pt x="7432760" y="5645910"/>
                </a:lnTo>
                <a:lnTo>
                  <a:pt x="7432588" y="5646260"/>
                </a:lnTo>
                <a:cubicBezTo>
                  <a:pt x="7420679" y="5676036"/>
                  <a:pt x="7396857" y="5714746"/>
                  <a:pt x="7370057" y="5753453"/>
                </a:cubicBezTo>
                <a:cubicBezTo>
                  <a:pt x="7343261" y="5792164"/>
                  <a:pt x="7319440" y="5833850"/>
                  <a:pt x="7307530" y="5869581"/>
                </a:cubicBezTo>
                <a:cubicBezTo>
                  <a:pt x="7286685" y="5896378"/>
                  <a:pt x="7259888" y="5926153"/>
                  <a:pt x="7236067" y="5958909"/>
                </a:cubicBezTo>
                <a:cubicBezTo>
                  <a:pt x="7212246" y="5991661"/>
                  <a:pt x="7191402" y="6027392"/>
                  <a:pt x="7176515" y="6060147"/>
                </a:cubicBezTo>
                <a:cubicBezTo>
                  <a:pt x="7090164" y="6179251"/>
                  <a:pt x="6950219" y="6331107"/>
                  <a:pt x="6825159" y="6456166"/>
                </a:cubicBezTo>
                <a:cubicBezTo>
                  <a:pt x="6786450" y="6488920"/>
                  <a:pt x="6747742" y="6521672"/>
                  <a:pt x="6709032" y="6554427"/>
                </a:cubicBezTo>
                <a:lnTo>
                  <a:pt x="6697890" y="6562899"/>
                </a:lnTo>
                <a:lnTo>
                  <a:pt x="6693086" y="6567763"/>
                </a:lnTo>
                <a:lnTo>
                  <a:pt x="6644525" y="6607349"/>
                </a:lnTo>
                <a:lnTo>
                  <a:pt x="6604818" y="6652687"/>
                </a:lnTo>
                <a:cubicBezTo>
                  <a:pt x="6557176" y="6691397"/>
                  <a:pt x="6509535" y="6727128"/>
                  <a:pt x="6458914" y="6762859"/>
                </a:cubicBezTo>
                <a:lnTo>
                  <a:pt x="6436053" y="6777302"/>
                </a:lnTo>
                <a:lnTo>
                  <a:pt x="6373957" y="6827922"/>
                </a:lnTo>
                <a:lnTo>
                  <a:pt x="6364991" y="6833746"/>
                </a:lnTo>
                <a:lnTo>
                  <a:pt x="6358255" y="6840083"/>
                </a:lnTo>
                <a:lnTo>
                  <a:pt x="3387117" y="7636198"/>
                </a:lnTo>
                <a:lnTo>
                  <a:pt x="3347331" y="7629337"/>
                </a:lnTo>
                <a:cubicBezTo>
                  <a:pt x="3320534" y="7623382"/>
                  <a:pt x="3293734" y="7620405"/>
                  <a:pt x="3266937" y="7614450"/>
                </a:cubicBezTo>
                <a:cubicBezTo>
                  <a:pt x="3159744" y="7596585"/>
                  <a:pt x="3061482" y="7575741"/>
                  <a:pt x="2942378" y="7531078"/>
                </a:cubicBezTo>
                <a:cubicBezTo>
                  <a:pt x="2864961" y="7513212"/>
                  <a:pt x="2820299" y="7495347"/>
                  <a:pt x="2778612" y="7483437"/>
                </a:cubicBezTo>
                <a:cubicBezTo>
                  <a:pt x="2760747" y="7471526"/>
                  <a:pt x="2745857" y="7456636"/>
                  <a:pt x="2730970" y="7441750"/>
                </a:cubicBezTo>
                <a:cubicBezTo>
                  <a:pt x="2695239" y="7435795"/>
                  <a:pt x="2659508" y="7429840"/>
                  <a:pt x="2620798" y="7420906"/>
                </a:cubicBezTo>
                <a:cubicBezTo>
                  <a:pt x="2564225" y="7394109"/>
                  <a:pt x="2513604" y="7367309"/>
                  <a:pt x="2457032" y="7337533"/>
                </a:cubicBezTo>
                <a:cubicBezTo>
                  <a:pt x="2439166" y="7337533"/>
                  <a:pt x="2427256" y="7340512"/>
                  <a:pt x="2409390" y="7340512"/>
                </a:cubicBezTo>
                <a:cubicBezTo>
                  <a:pt x="2349839" y="7310736"/>
                  <a:pt x="2296241" y="7283936"/>
                  <a:pt x="2239666" y="7254160"/>
                </a:cubicBezTo>
                <a:cubicBezTo>
                  <a:pt x="2230735" y="7236294"/>
                  <a:pt x="2218824" y="7218429"/>
                  <a:pt x="2209890" y="7200563"/>
                </a:cubicBezTo>
                <a:cubicBezTo>
                  <a:pt x="2209890" y="7200563"/>
                  <a:pt x="2212869" y="7200563"/>
                  <a:pt x="2215845" y="7197588"/>
                </a:cubicBezTo>
                <a:cubicBezTo>
                  <a:pt x="2248600" y="7218429"/>
                  <a:pt x="2284332" y="7236295"/>
                  <a:pt x="2320063" y="7254160"/>
                </a:cubicBezTo>
                <a:cubicBezTo>
                  <a:pt x="2355794" y="7272026"/>
                  <a:pt x="2388546" y="7289891"/>
                  <a:pt x="2424277" y="7310736"/>
                </a:cubicBezTo>
                <a:cubicBezTo>
                  <a:pt x="2436187" y="7304781"/>
                  <a:pt x="2445122" y="7298825"/>
                  <a:pt x="2454053" y="7292870"/>
                </a:cubicBezTo>
                <a:cubicBezTo>
                  <a:pt x="2397480" y="7266071"/>
                  <a:pt x="2361749" y="7236295"/>
                  <a:pt x="2331973" y="7212474"/>
                </a:cubicBezTo>
                <a:cubicBezTo>
                  <a:pt x="2302197" y="7188653"/>
                  <a:pt x="2272421" y="7173767"/>
                  <a:pt x="2230735" y="7167811"/>
                </a:cubicBezTo>
                <a:cubicBezTo>
                  <a:pt x="2147362" y="7108260"/>
                  <a:pt x="2120562" y="7108259"/>
                  <a:pt x="2090786" y="7087415"/>
                </a:cubicBezTo>
                <a:cubicBezTo>
                  <a:pt x="2049100" y="7060618"/>
                  <a:pt x="2010393" y="7036797"/>
                  <a:pt x="1971682" y="7009998"/>
                </a:cubicBezTo>
                <a:cubicBezTo>
                  <a:pt x="1876399" y="6956401"/>
                  <a:pt x="1903199" y="7012976"/>
                  <a:pt x="1784096" y="6929604"/>
                </a:cubicBezTo>
                <a:cubicBezTo>
                  <a:pt x="1760275" y="6911738"/>
                  <a:pt x="1739430" y="6893873"/>
                  <a:pt x="1712634" y="6870053"/>
                </a:cubicBezTo>
                <a:cubicBezTo>
                  <a:pt x="1718589" y="6870053"/>
                  <a:pt x="1724544" y="6867073"/>
                  <a:pt x="1727520" y="6864097"/>
                </a:cubicBezTo>
                <a:cubicBezTo>
                  <a:pt x="1754320" y="6873029"/>
                  <a:pt x="1775161" y="6878983"/>
                  <a:pt x="1798982" y="6884939"/>
                </a:cubicBezTo>
                <a:cubicBezTo>
                  <a:pt x="1748365" y="6828366"/>
                  <a:pt x="1739430" y="6804545"/>
                  <a:pt x="1650103" y="6730104"/>
                </a:cubicBezTo>
                <a:cubicBezTo>
                  <a:pt x="1620327" y="6706283"/>
                  <a:pt x="1593530" y="6682462"/>
                  <a:pt x="1566730" y="6661621"/>
                </a:cubicBezTo>
                <a:cubicBezTo>
                  <a:pt x="1539933" y="6637800"/>
                  <a:pt x="1513133" y="6616955"/>
                  <a:pt x="1489312" y="6593135"/>
                </a:cubicBezTo>
                <a:cubicBezTo>
                  <a:pt x="1471447" y="6575269"/>
                  <a:pt x="1423806" y="6557403"/>
                  <a:pt x="1391053" y="6512741"/>
                </a:cubicBezTo>
                <a:cubicBezTo>
                  <a:pt x="1340433" y="6459144"/>
                  <a:pt x="1298746" y="6408524"/>
                  <a:pt x="1248129" y="6354927"/>
                </a:cubicBezTo>
                <a:lnTo>
                  <a:pt x="1238322" y="6324279"/>
                </a:lnTo>
                <a:lnTo>
                  <a:pt x="1209418" y="6295375"/>
                </a:lnTo>
                <a:cubicBezTo>
                  <a:pt x="1176667" y="6262623"/>
                  <a:pt x="1143912" y="6226892"/>
                  <a:pt x="1111160" y="6188182"/>
                </a:cubicBezTo>
                <a:cubicBezTo>
                  <a:pt x="1105205" y="6167340"/>
                  <a:pt x="1060539" y="6110764"/>
                  <a:pt x="1099249" y="6134585"/>
                </a:cubicBezTo>
                <a:cubicBezTo>
                  <a:pt x="1084360" y="6116720"/>
                  <a:pt x="1072449" y="6095878"/>
                  <a:pt x="1060539" y="6080988"/>
                </a:cubicBezTo>
                <a:lnTo>
                  <a:pt x="1055928" y="6073758"/>
                </a:lnTo>
                <a:lnTo>
                  <a:pt x="1009918" y="6042278"/>
                </a:lnTo>
                <a:cubicBezTo>
                  <a:pt x="974187" y="6000592"/>
                  <a:pt x="944411" y="5955930"/>
                  <a:pt x="920590" y="5914243"/>
                </a:cubicBezTo>
                <a:cubicBezTo>
                  <a:pt x="896770" y="5869578"/>
                  <a:pt x="878904" y="5827891"/>
                  <a:pt x="869973" y="5795139"/>
                </a:cubicBezTo>
                <a:lnTo>
                  <a:pt x="864018" y="5795140"/>
                </a:lnTo>
                <a:cubicBezTo>
                  <a:pt x="840197" y="5753454"/>
                  <a:pt x="816376" y="5708791"/>
                  <a:pt x="795535" y="5664126"/>
                </a:cubicBezTo>
                <a:cubicBezTo>
                  <a:pt x="774690" y="5619463"/>
                  <a:pt x="750869" y="5577777"/>
                  <a:pt x="730028" y="5533111"/>
                </a:cubicBezTo>
                <a:cubicBezTo>
                  <a:pt x="706207" y="5482494"/>
                  <a:pt x="682386" y="5431873"/>
                  <a:pt x="661541" y="5381255"/>
                </a:cubicBezTo>
                <a:cubicBezTo>
                  <a:pt x="640700" y="5330635"/>
                  <a:pt x="619855" y="5277038"/>
                  <a:pt x="599014" y="5226421"/>
                </a:cubicBezTo>
                <a:cubicBezTo>
                  <a:pt x="622834" y="5259173"/>
                  <a:pt x="643676" y="5291928"/>
                  <a:pt x="661541" y="5330635"/>
                </a:cubicBezTo>
                <a:cubicBezTo>
                  <a:pt x="679407" y="5369346"/>
                  <a:pt x="697273" y="5411032"/>
                  <a:pt x="724073" y="5461649"/>
                </a:cubicBezTo>
                <a:cubicBezTo>
                  <a:pt x="735983" y="5479515"/>
                  <a:pt x="738959" y="5509290"/>
                  <a:pt x="744914" y="5533112"/>
                </a:cubicBezTo>
                <a:lnTo>
                  <a:pt x="753530" y="5545744"/>
                </a:lnTo>
                <a:lnTo>
                  <a:pt x="742926" y="5490615"/>
                </a:lnTo>
                <a:lnTo>
                  <a:pt x="715276" y="5440433"/>
                </a:lnTo>
                <a:lnTo>
                  <a:pt x="670266" y="5339222"/>
                </a:lnTo>
                <a:lnTo>
                  <a:pt x="616876" y="5250239"/>
                </a:lnTo>
                <a:cubicBezTo>
                  <a:pt x="596034" y="5190686"/>
                  <a:pt x="572214" y="5131135"/>
                  <a:pt x="551369" y="5071583"/>
                </a:cubicBezTo>
                <a:lnTo>
                  <a:pt x="495246" y="4888441"/>
                </a:lnTo>
                <a:lnTo>
                  <a:pt x="476818" y="4835054"/>
                </a:lnTo>
                <a:cubicBezTo>
                  <a:pt x="445592" y="4730083"/>
                  <a:pt x="418767" y="4623215"/>
                  <a:pt x="396553" y="4514668"/>
                </a:cubicBezTo>
                <a:lnTo>
                  <a:pt x="361056" y="4282085"/>
                </a:lnTo>
                <a:lnTo>
                  <a:pt x="360803" y="4288478"/>
                </a:lnTo>
                <a:cubicBezTo>
                  <a:pt x="360803" y="4303367"/>
                  <a:pt x="360803" y="4315278"/>
                  <a:pt x="363782" y="4336119"/>
                </a:cubicBezTo>
                <a:cubicBezTo>
                  <a:pt x="369737" y="4371850"/>
                  <a:pt x="375692" y="4407581"/>
                  <a:pt x="378669" y="4446292"/>
                </a:cubicBezTo>
                <a:cubicBezTo>
                  <a:pt x="384624" y="4484999"/>
                  <a:pt x="390579" y="4523709"/>
                  <a:pt x="396534" y="4559440"/>
                </a:cubicBezTo>
                <a:cubicBezTo>
                  <a:pt x="381648" y="4532640"/>
                  <a:pt x="375693" y="4496909"/>
                  <a:pt x="366758" y="4461178"/>
                </a:cubicBezTo>
                <a:cubicBezTo>
                  <a:pt x="360803" y="4422471"/>
                  <a:pt x="354848" y="4380785"/>
                  <a:pt x="345917" y="4336119"/>
                </a:cubicBezTo>
                <a:cubicBezTo>
                  <a:pt x="331027" y="4336119"/>
                  <a:pt x="328051" y="4336119"/>
                  <a:pt x="322096" y="4336119"/>
                </a:cubicBezTo>
                <a:cubicBezTo>
                  <a:pt x="319117" y="4303367"/>
                  <a:pt x="316141" y="4273591"/>
                  <a:pt x="307206" y="4222971"/>
                </a:cubicBezTo>
                <a:cubicBezTo>
                  <a:pt x="301251" y="4199150"/>
                  <a:pt x="292320" y="4175329"/>
                  <a:pt x="286365" y="4151508"/>
                </a:cubicBezTo>
                <a:cubicBezTo>
                  <a:pt x="280409" y="4127688"/>
                  <a:pt x="274454" y="4103867"/>
                  <a:pt x="268499" y="4083025"/>
                </a:cubicBezTo>
                <a:cubicBezTo>
                  <a:pt x="250633" y="4062181"/>
                  <a:pt x="235744" y="4047294"/>
                  <a:pt x="217878" y="4029428"/>
                </a:cubicBezTo>
                <a:cubicBezTo>
                  <a:pt x="211924" y="4029429"/>
                  <a:pt x="208947" y="4029429"/>
                  <a:pt x="202992" y="4029429"/>
                </a:cubicBezTo>
                <a:cubicBezTo>
                  <a:pt x="197037" y="4011563"/>
                  <a:pt x="191082" y="3984763"/>
                  <a:pt x="188103" y="3954987"/>
                </a:cubicBezTo>
                <a:cubicBezTo>
                  <a:pt x="185127" y="3925211"/>
                  <a:pt x="182147" y="3892459"/>
                  <a:pt x="182148" y="3859704"/>
                </a:cubicBezTo>
                <a:cubicBezTo>
                  <a:pt x="182148" y="3797176"/>
                  <a:pt x="185127" y="3740600"/>
                  <a:pt x="194058" y="3725714"/>
                </a:cubicBezTo>
                <a:cubicBezTo>
                  <a:pt x="197037" y="3707849"/>
                  <a:pt x="197037" y="3692959"/>
                  <a:pt x="200013" y="3678073"/>
                </a:cubicBezTo>
                <a:lnTo>
                  <a:pt x="210154" y="3645396"/>
                </a:lnTo>
                <a:lnTo>
                  <a:pt x="205224" y="3570879"/>
                </a:lnTo>
                <a:cubicBezTo>
                  <a:pt x="205968" y="3533660"/>
                  <a:pt x="208944" y="3494950"/>
                  <a:pt x="211924" y="3460707"/>
                </a:cubicBezTo>
                <a:lnTo>
                  <a:pt x="223834" y="3438377"/>
                </a:lnTo>
                <a:lnTo>
                  <a:pt x="223834" y="3424976"/>
                </a:lnTo>
                <a:cubicBezTo>
                  <a:pt x="217878" y="3442841"/>
                  <a:pt x="208947" y="3454752"/>
                  <a:pt x="200013" y="3469641"/>
                </a:cubicBezTo>
                <a:cubicBezTo>
                  <a:pt x="194058" y="3457731"/>
                  <a:pt x="185126" y="3451776"/>
                  <a:pt x="179171" y="3439865"/>
                </a:cubicBezTo>
                <a:cubicBezTo>
                  <a:pt x="167261" y="3422000"/>
                  <a:pt x="170237" y="3261210"/>
                  <a:pt x="140461" y="3386268"/>
                </a:cubicBezTo>
                <a:lnTo>
                  <a:pt x="133390" y="3343838"/>
                </a:lnTo>
                <a:lnTo>
                  <a:pt x="131530" y="3347558"/>
                </a:lnTo>
                <a:cubicBezTo>
                  <a:pt x="128551" y="3386268"/>
                  <a:pt x="122595" y="3427955"/>
                  <a:pt x="119620" y="3466662"/>
                </a:cubicBezTo>
                <a:cubicBezTo>
                  <a:pt x="116641" y="3505372"/>
                  <a:pt x="110685" y="3547059"/>
                  <a:pt x="110685" y="3585766"/>
                </a:cubicBezTo>
                <a:cubicBezTo>
                  <a:pt x="107709" y="3615542"/>
                  <a:pt x="104730" y="3648297"/>
                  <a:pt x="101754" y="3678073"/>
                </a:cubicBezTo>
                <a:lnTo>
                  <a:pt x="101754" y="3868635"/>
                </a:lnTo>
                <a:cubicBezTo>
                  <a:pt x="101754" y="3901390"/>
                  <a:pt x="101754" y="3934142"/>
                  <a:pt x="104730" y="3966898"/>
                </a:cubicBezTo>
                <a:cubicBezTo>
                  <a:pt x="107709" y="3999649"/>
                  <a:pt x="110685" y="4032405"/>
                  <a:pt x="110685" y="4065157"/>
                </a:cubicBezTo>
                <a:cubicBezTo>
                  <a:pt x="98775" y="4068136"/>
                  <a:pt x="101754" y="4178305"/>
                  <a:pt x="83888" y="4157464"/>
                </a:cubicBezTo>
                <a:cubicBezTo>
                  <a:pt x="80909" y="4157464"/>
                  <a:pt x="80909" y="4157464"/>
                  <a:pt x="77933" y="4157464"/>
                </a:cubicBezTo>
                <a:cubicBezTo>
                  <a:pt x="60068" y="4091957"/>
                  <a:pt x="60068" y="4035380"/>
                  <a:pt x="60068" y="3978808"/>
                </a:cubicBezTo>
                <a:cubicBezTo>
                  <a:pt x="60068" y="3922232"/>
                  <a:pt x="68999" y="3865659"/>
                  <a:pt x="60068" y="3794197"/>
                </a:cubicBezTo>
                <a:cubicBezTo>
                  <a:pt x="63044" y="3743576"/>
                  <a:pt x="68999" y="3698914"/>
                  <a:pt x="74954" y="3651272"/>
                </a:cubicBezTo>
                <a:lnTo>
                  <a:pt x="101742" y="3678057"/>
                </a:lnTo>
                <a:lnTo>
                  <a:pt x="77933" y="3648296"/>
                </a:lnTo>
                <a:cubicBezTo>
                  <a:pt x="71978" y="3618521"/>
                  <a:pt x="71978" y="3585766"/>
                  <a:pt x="71978" y="3541103"/>
                </a:cubicBezTo>
                <a:cubicBezTo>
                  <a:pt x="71978" y="3496438"/>
                  <a:pt x="74954" y="3442841"/>
                  <a:pt x="77933" y="3377334"/>
                </a:cubicBezTo>
                <a:cubicBezTo>
                  <a:pt x="77933" y="3362448"/>
                  <a:pt x="80909" y="3347558"/>
                  <a:pt x="80909" y="3332672"/>
                </a:cubicBezTo>
                <a:cubicBezTo>
                  <a:pt x="83888" y="3308851"/>
                  <a:pt x="86864" y="3282051"/>
                  <a:pt x="89844" y="3258230"/>
                </a:cubicBezTo>
                <a:cubicBezTo>
                  <a:pt x="101754" y="3216544"/>
                  <a:pt x="113664" y="3165927"/>
                  <a:pt x="125575" y="3124240"/>
                </a:cubicBezTo>
                <a:lnTo>
                  <a:pt x="143378" y="3035228"/>
                </a:lnTo>
                <a:lnTo>
                  <a:pt x="137485" y="3014068"/>
                </a:lnTo>
                <a:cubicBezTo>
                  <a:pt x="131530" y="3052778"/>
                  <a:pt x="122595" y="3088509"/>
                  <a:pt x="116640" y="3133172"/>
                </a:cubicBezTo>
                <a:cubicBezTo>
                  <a:pt x="104730" y="3174858"/>
                  <a:pt x="92820" y="3225478"/>
                  <a:pt x="80910" y="3267165"/>
                </a:cubicBezTo>
                <a:cubicBezTo>
                  <a:pt x="77933" y="3290986"/>
                  <a:pt x="74954" y="3317782"/>
                  <a:pt x="71978" y="3341603"/>
                </a:cubicBezTo>
                <a:cubicBezTo>
                  <a:pt x="71978" y="3356493"/>
                  <a:pt x="68999" y="3371379"/>
                  <a:pt x="68999" y="3386268"/>
                </a:cubicBezTo>
                <a:cubicBezTo>
                  <a:pt x="68999" y="3451776"/>
                  <a:pt x="66023" y="3505372"/>
                  <a:pt x="63044" y="3550035"/>
                </a:cubicBezTo>
                <a:cubicBezTo>
                  <a:pt x="63044" y="3594700"/>
                  <a:pt x="66023" y="3627452"/>
                  <a:pt x="68999" y="3657228"/>
                </a:cubicBezTo>
                <a:cubicBezTo>
                  <a:pt x="63044" y="3707849"/>
                  <a:pt x="57089" y="3752511"/>
                  <a:pt x="54113" y="3800152"/>
                </a:cubicBezTo>
                <a:cubicBezTo>
                  <a:pt x="63044" y="3871615"/>
                  <a:pt x="54112" y="3928190"/>
                  <a:pt x="54112" y="3984763"/>
                </a:cubicBezTo>
                <a:cubicBezTo>
                  <a:pt x="54112" y="4041339"/>
                  <a:pt x="54112" y="4097911"/>
                  <a:pt x="71978" y="4163419"/>
                </a:cubicBezTo>
                <a:cubicBezTo>
                  <a:pt x="71978" y="4163419"/>
                  <a:pt x="74954" y="4163419"/>
                  <a:pt x="77933" y="4163419"/>
                </a:cubicBezTo>
                <a:cubicBezTo>
                  <a:pt x="89843" y="4219995"/>
                  <a:pt x="101754" y="4273591"/>
                  <a:pt x="116640" y="4333143"/>
                </a:cubicBezTo>
                <a:cubicBezTo>
                  <a:pt x="119620" y="4371850"/>
                  <a:pt x="128551" y="4407581"/>
                  <a:pt x="137485" y="4473088"/>
                </a:cubicBezTo>
                <a:cubicBezTo>
                  <a:pt x="152372" y="4523709"/>
                  <a:pt x="167261" y="4571351"/>
                  <a:pt x="182148" y="4616013"/>
                </a:cubicBezTo>
                <a:cubicBezTo>
                  <a:pt x="188847" y="4700874"/>
                  <a:pt x="234069" y="4835983"/>
                  <a:pt x="252494" y="4923357"/>
                </a:cubicBezTo>
                <a:lnTo>
                  <a:pt x="258633" y="4982258"/>
                </a:lnTo>
                <a:lnTo>
                  <a:pt x="271478" y="4982258"/>
                </a:lnTo>
                <a:cubicBezTo>
                  <a:pt x="304230" y="5065631"/>
                  <a:pt x="325075" y="5110293"/>
                  <a:pt x="336985" y="5140069"/>
                </a:cubicBezTo>
                <a:cubicBezTo>
                  <a:pt x="351872" y="5169845"/>
                  <a:pt x="357827" y="5190690"/>
                  <a:pt x="360806" y="5220465"/>
                </a:cubicBezTo>
                <a:cubicBezTo>
                  <a:pt x="348896" y="5217487"/>
                  <a:pt x="334006" y="5187711"/>
                  <a:pt x="316141" y="5151980"/>
                </a:cubicBezTo>
                <a:cubicBezTo>
                  <a:pt x="298275" y="5116248"/>
                  <a:pt x="283389" y="5074562"/>
                  <a:pt x="268499" y="5044786"/>
                </a:cubicBezTo>
                <a:cubicBezTo>
                  <a:pt x="253613" y="5006079"/>
                  <a:pt x="280410" y="5113273"/>
                  <a:pt x="265523" y="5074562"/>
                </a:cubicBezTo>
                <a:lnTo>
                  <a:pt x="239617" y="4994260"/>
                </a:lnTo>
                <a:lnTo>
                  <a:pt x="220858" y="4997144"/>
                </a:lnTo>
                <a:cubicBezTo>
                  <a:pt x="211923" y="4973324"/>
                  <a:pt x="205968" y="4949503"/>
                  <a:pt x="200013" y="4928662"/>
                </a:cubicBezTo>
                <a:cubicBezTo>
                  <a:pt x="167261" y="4895906"/>
                  <a:pt x="143440" y="4827423"/>
                  <a:pt x="128551" y="4764892"/>
                </a:cubicBezTo>
                <a:cubicBezTo>
                  <a:pt x="113664" y="4702365"/>
                  <a:pt x="101754" y="4642812"/>
                  <a:pt x="83889" y="4618992"/>
                </a:cubicBezTo>
                <a:cubicBezTo>
                  <a:pt x="68999" y="4565395"/>
                  <a:pt x="68999" y="4508820"/>
                  <a:pt x="80909" y="4496909"/>
                </a:cubicBezTo>
                <a:cubicBezTo>
                  <a:pt x="74954" y="4449268"/>
                  <a:pt x="66023" y="4401626"/>
                  <a:pt x="60068" y="4353985"/>
                </a:cubicBezTo>
                <a:cubicBezTo>
                  <a:pt x="54113" y="4306343"/>
                  <a:pt x="51134" y="4258702"/>
                  <a:pt x="45178" y="4211060"/>
                </a:cubicBezTo>
                <a:cubicBezTo>
                  <a:pt x="33268" y="4175329"/>
                  <a:pt x="21357" y="4145553"/>
                  <a:pt x="12426" y="4106846"/>
                </a:cubicBezTo>
                <a:cubicBezTo>
                  <a:pt x="-5440" y="3904370"/>
                  <a:pt x="-8418" y="3669139"/>
                  <a:pt x="33268" y="3553014"/>
                </a:cubicBezTo>
                <a:cubicBezTo>
                  <a:pt x="36247" y="3502393"/>
                  <a:pt x="39223" y="3439865"/>
                  <a:pt x="54112" y="3410089"/>
                </a:cubicBezTo>
                <a:cubicBezTo>
                  <a:pt x="48157" y="3383289"/>
                  <a:pt x="42202" y="3359469"/>
                  <a:pt x="36247" y="3332672"/>
                </a:cubicBezTo>
                <a:cubicBezTo>
                  <a:pt x="42202" y="3282051"/>
                  <a:pt x="36247" y="3165927"/>
                  <a:pt x="71978" y="3118285"/>
                </a:cubicBezTo>
                <a:cubicBezTo>
                  <a:pt x="74954" y="3097440"/>
                  <a:pt x="77933" y="3082554"/>
                  <a:pt x="80909" y="3067664"/>
                </a:cubicBezTo>
                <a:cubicBezTo>
                  <a:pt x="86864" y="2993226"/>
                  <a:pt x="92820" y="2942606"/>
                  <a:pt x="104730" y="2894964"/>
                </a:cubicBezTo>
                <a:cubicBezTo>
                  <a:pt x="125575" y="2853278"/>
                  <a:pt x="152371" y="2784795"/>
                  <a:pt x="167261" y="2769905"/>
                </a:cubicBezTo>
                <a:cubicBezTo>
                  <a:pt x="182147" y="2802660"/>
                  <a:pt x="146416" y="2886033"/>
                  <a:pt x="152372" y="2939630"/>
                </a:cubicBezTo>
                <a:lnTo>
                  <a:pt x="167255" y="2910538"/>
                </a:lnTo>
                <a:lnTo>
                  <a:pt x="176192" y="2840995"/>
                </a:lnTo>
                <a:cubicBezTo>
                  <a:pt x="182148" y="2809356"/>
                  <a:pt x="186615" y="2780328"/>
                  <a:pt x="179172" y="2763950"/>
                </a:cubicBezTo>
                <a:cubicBezTo>
                  <a:pt x="188103" y="2728219"/>
                  <a:pt x="197037" y="2701419"/>
                  <a:pt x="205968" y="2665688"/>
                </a:cubicBezTo>
                <a:cubicBezTo>
                  <a:pt x="220858" y="2618046"/>
                  <a:pt x="232768" y="2567429"/>
                  <a:pt x="247655" y="2516808"/>
                </a:cubicBezTo>
                <a:cubicBezTo>
                  <a:pt x="262544" y="2466191"/>
                  <a:pt x="280409" y="2415570"/>
                  <a:pt x="298275" y="2364953"/>
                </a:cubicBezTo>
                <a:lnTo>
                  <a:pt x="302067" y="2360685"/>
                </a:lnTo>
                <a:lnTo>
                  <a:pt x="325075" y="2239894"/>
                </a:lnTo>
                <a:cubicBezTo>
                  <a:pt x="336985" y="2216073"/>
                  <a:pt x="348896" y="2183318"/>
                  <a:pt x="357827" y="2153542"/>
                </a:cubicBezTo>
                <a:cubicBezTo>
                  <a:pt x="369738" y="2123766"/>
                  <a:pt x="384627" y="2099945"/>
                  <a:pt x="396537" y="2082080"/>
                </a:cubicBezTo>
                <a:cubicBezTo>
                  <a:pt x="423334" y="2031462"/>
                  <a:pt x="444179" y="1980841"/>
                  <a:pt x="473955" y="1933200"/>
                </a:cubicBezTo>
                <a:cubicBezTo>
                  <a:pt x="494796" y="1885558"/>
                  <a:pt x="515641" y="1846851"/>
                  <a:pt x="536483" y="1799210"/>
                </a:cubicBezTo>
                <a:cubicBezTo>
                  <a:pt x="539462" y="1757523"/>
                  <a:pt x="599013" y="1680106"/>
                  <a:pt x="625810" y="1626509"/>
                </a:cubicBezTo>
                <a:cubicBezTo>
                  <a:pt x="640700" y="1608644"/>
                  <a:pt x="658565" y="1590778"/>
                  <a:pt x="691317" y="1552068"/>
                </a:cubicBezTo>
                <a:cubicBezTo>
                  <a:pt x="712162" y="1507406"/>
                  <a:pt x="730028" y="1474651"/>
                  <a:pt x="744914" y="1447854"/>
                </a:cubicBezTo>
                <a:cubicBezTo>
                  <a:pt x="759804" y="1421054"/>
                  <a:pt x="774690" y="1403188"/>
                  <a:pt x="789580" y="1382347"/>
                </a:cubicBezTo>
                <a:cubicBezTo>
                  <a:pt x="807445" y="1364481"/>
                  <a:pt x="834242" y="1334705"/>
                  <a:pt x="837221" y="1358526"/>
                </a:cubicBezTo>
                <a:cubicBezTo>
                  <a:pt x="840197" y="1355547"/>
                  <a:pt x="846152" y="1346616"/>
                  <a:pt x="849132" y="1340660"/>
                </a:cubicBezTo>
                <a:cubicBezTo>
                  <a:pt x="864018" y="1307905"/>
                  <a:pt x="878907" y="1278129"/>
                  <a:pt x="896773" y="1245378"/>
                </a:cubicBezTo>
                <a:cubicBezTo>
                  <a:pt x="904217" y="1237189"/>
                  <a:pt x="912033" y="1227511"/>
                  <a:pt x="919989" y="1217322"/>
                </a:cubicBezTo>
                <a:close/>
              </a:path>
            </a:pathLst>
          </a:custGeom>
          <a:gradFill flip="none" rotWithShape="1">
            <a:gsLst>
              <a:gs pos="4000">
                <a:schemeClr val="tx2">
                  <a:lumMod val="20000"/>
                  <a:lumOff val="80000"/>
                </a:schemeClr>
              </a:gs>
              <a:gs pos="100000">
                <a:schemeClr val="accent1"/>
              </a:gs>
            </a:gsLst>
            <a:path path="circle">
              <a:fillToRect l="100000" b="100000"/>
            </a:path>
            <a:tileRect t="-100000" r="-100000"/>
          </a:gradFill>
          <a:ln w="9525" cap="flat">
            <a:noFill/>
            <a:prstDash val="solid"/>
            <a:miter/>
          </a:ln>
        </p:spPr>
        <p:txBody>
          <a:bodyPr wrap="square" rtlCol="0" anchor="ctr">
            <a:noAutofit/>
          </a:bodyPr>
          <a:lstStyle/>
          <a:p>
            <a:endParaRPr lang="en-ZA" dirty="0"/>
          </a:p>
        </p:txBody>
      </p:sp>
      <p:sp>
        <p:nvSpPr>
          <p:cNvPr id="2" name="Title 1">
            <a:extLst>
              <a:ext uri="{FF2B5EF4-FFF2-40B4-BE49-F238E27FC236}">
                <a16:creationId xmlns:a16="http://schemas.microsoft.com/office/drawing/2014/main" id="{89D337DD-CA43-4635-AB4C-61F75C745EA6}"/>
              </a:ext>
            </a:extLst>
          </p:cNvPr>
          <p:cNvSpPr>
            <a:spLocks noGrp="1"/>
          </p:cNvSpPr>
          <p:nvPr>
            <p:ph type="title"/>
          </p:nvPr>
        </p:nvSpPr>
        <p:spPr>
          <a:xfrm>
            <a:off x="504000" y="2781300"/>
            <a:ext cx="4793714" cy="2078699"/>
          </a:xfrm>
        </p:spPr>
        <p:txBody>
          <a:bodyPr anchor="b"/>
          <a:lstStyle>
            <a:lvl1pPr algn="l" defTabSz="914400" rtl="0" eaLnBrk="1" latinLnBrk="0" hangingPunct="1">
              <a:lnSpc>
                <a:spcPts val="5000"/>
              </a:lnSpc>
              <a:spcBef>
                <a:spcPct val="0"/>
              </a:spcBef>
              <a:buNone/>
              <a:defRPr lang="en-ZA" sz="4400" b="1" kern="1200" cap="all" spc="-150" baseline="0" dirty="0">
                <a:solidFill>
                  <a:schemeClr val="bg1"/>
                </a:solidFill>
                <a:latin typeface="+mj-lt"/>
                <a:ea typeface="+mj-ea"/>
                <a:cs typeface="+mj-cs"/>
              </a:defRPr>
            </a:lvl1pPr>
          </a:lstStyle>
          <a:p>
            <a:r>
              <a:rPr lang="en-US"/>
              <a:t>Click to edit Master title style</a:t>
            </a:r>
            <a:endParaRPr lang="en-ZA" dirty="0"/>
          </a:p>
        </p:txBody>
      </p:sp>
      <p:sp>
        <p:nvSpPr>
          <p:cNvPr id="3" name="Text Placeholder 2">
            <a:extLst>
              <a:ext uri="{FF2B5EF4-FFF2-40B4-BE49-F238E27FC236}">
                <a16:creationId xmlns:a16="http://schemas.microsoft.com/office/drawing/2014/main" id="{EAED843F-E518-4C3A-9F72-BFFB38250F53}"/>
              </a:ext>
            </a:extLst>
          </p:cNvPr>
          <p:cNvSpPr>
            <a:spLocks noGrp="1"/>
          </p:cNvSpPr>
          <p:nvPr>
            <p:ph type="body" idx="1"/>
          </p:nvPr>
        </p:nvSpPr>
        <p:spPr>
          <a:xfrm>
            <a:off x="504000" y="5076000"/>
            <a:ext cx="4793714" cy="1047600"/>
          </a:xfrm>
        </p:spPr>
        <p:txBody>
          <a:bodyPr/>
          <a:lstStyle>
            <a:lvl1pPr marL="0" indent="0" algn="l" defTabSz="914400" rtl="0" eaLnBrk="1" latinLnBrk="0" hangingPunct="1">
              <a:lnSpc>
                <a:spcPct val="90000"/>
              </a:lnSpc>
              <a:spcBef>
                <a:spcPts val="1000"/>
              </a:spcBef>
              <a:buFont typeface="Arial" panose="020B0604020202020204" pitchFamily="34" charset="0"/>
              <a:buNone/>
              <a:defRPr lang="en-US" sz="2000" b="1" kern="1200" cap="all" baseline="0" dirty="0">
                <a:solidFill>
                  <a:schemeClr val="bg1"/>
                </a:solidFill>
                <a:latin typeface="+mn-lt"/>
                <a:ea typeface="+mn-ea"/>
                <a:cs typeface="+mn-cs"/>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Footer Placeholder 6">
            <a:extLst>
              <a:ext uri="{FF2B5EF4-FFF2-40B4-BE49-F238E27FC236}">
                <a16:creationId xmlns:a16="http://schemas.microsoft.com/office/drawing/2014/main" id="{9C12C547-A8E2-4FD2-9096-2661D36AF28F}"/>
              </a:ext>
            </a:extLst>
          </p:cNvPr>
          <p:cNvSpPr>
            <a:spLocks noGrp="1"/>
          </p:cNvSpPr>
          <p:nvPr>
            <p:ph type="ftr" sz="quarter" idx="10"/>
          </p:nvPr>
        </p:nvSpPr>
        <p:spPr>
          <a:xfrm>
            <a:off x="504000" y="6365893"/>
            <a:ext cx="4114800" cy="226714"/>
          </a:xfrm>
        </p:spPr>
        <p:txBody>
          <a:bodyPr/>
          <a:lstStyle>
            <a:lvl1pPr>
              <a:defRPr>
                <a:solidFill>
                  <a:schemeClr val="bg1"/>
                </a:solidFill>
              </a:defRPr>
            </a:lvl1pPr>
          </a:lstStyle>
          <a:p>
            <a:endParaRPr lang="en-ZA" dirty="0"/>
          </a:p>
        </p:txBody>
      </p:sp>
      <p:sp>
        <p:nvSpPr>
          <p:cNvPr id="10" name="Slide Number Placeholder 9">
            <a:extLst>
              <a:ext uri="{FF2B5EF4-FFF2-40B4-BE49-F238E27FC236}">
                <a16:creationId xmlns:a16="http://schemas.microsoft.com/office/drawing/2014/main" id="{DF0F8E2D-E2F0-4CBD-934C-274C624B5D97}"/>
              </a:ext>
            </a:extLst>
          </p:cNvPr>
          <p:cNvSpPr>
            <a:spLocks noGrp="1"/>
          </p:cNvSpPr>
          <p:nvPr>
            <p:ph type="sldNum" sz="quarter" idx="11"/>
          </p:nvPr>
        </p:nvSpPr>
        <p:spPr>
          <a:solidFill>
            <a:schemeClr val="tx1"/>
          </a:solidFill>
        </p:spPr>
        <p:txBody>
          <a:bodyPr/>
          <a:lstStyle/>
          <a:p>
            <a:pPr algn="ctr"/>
            <a:fld id="{B67B645E-C5E5-4727-B977-D372A0AA71D9}" type="slidenum">
              <a:rPr lang="en-US" smtClean="0"/>
              <a:pPr algn="ctr"/>
              <a:t>‹#›</a:t>
            </a:fld>
            <a:endParaRPr lang="en-US" dirty="0"/>
          </a:p>
        </p:txBody>
      </p:sp>
      <p:sp>
        <p:nvSpPr>
          <p:cNvPr id="12" name="Freeform: Shape 11">
            <a:extLst>
              <a:ext uri="{FF2B5EF4-FFF2-40B4-BE49-F238E27FC236}">
                <a16:creationId xmlns:a16="http://schemas.microsoft.com/office/drawing/2014/main" id="{B2EE5DB8-C107-4983-B829-DFDF9BF2C0C5}"/>
              </a:ext>
            </a:extLst>
          </p:cNvPr>
          <p:cNvSpPr/>
          <p:nvPr userDrawn="1"/>
        </p:nvSpPr>
        <p:spPr>
          <a:xfrm rot="10800000">
            <a:off x="6350256" y="585722"/>
            <a:ext cx="5652866" cy="5578295"/>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96000"/>
                </a:schemeClr>
              </a:gs>
            </a:gsLst>
            <a:path path="circle">
              <a:fillToRect l="100000" b="100000"/>
            </a:path>
          </a:gradFill>
          <a:ln w="9525" cap="flat">
            <a:noFill/>
            <a:prstDash val="solid"/>
            <a:miter/>
          </a:ln>
        </p:spPr>
        <p:txBody>
          <a:bodyPr rtlCol="0" anchor="ctr"/>
          <a:lstStyle/>
          <a:p>
            <a:endParaRPr lang="en-ZA" dirty="0"/>
          </a:p>
        </p:txBody>
      </p:sp>
      <p:sp>
        <p:nvSpPr>
          <p:cNvPr id="13" name="Picture Placeholder 12">
            <a:extLst>
              <a:ext uri="{FF2B5EF4-FFF2-40B4-BE49-F238E27FC236}">
                <a16:creationId xmlns:a16="http://schemas.microsoft.com/office/drawing/2014/main" id="{BBB70C35-77E6-4C43-BCAD-4C1B74783473}"/>
              </a:ext>
            </a:extLst>
          </p:cNvPr>
          <p:cNvSpPr>
            <a:spLocks noGrp="1"/>
          </p:cNvSpPr>
          <p:nvPr>
            <p:ph type="pic" sz="quarter" idx="12" hasCustomPrompt="1"/>
          </p:nvPr>
        </p:nvSpPr>
        <p:spPr>
          <a:xfrm>
            <a:off x="7031223" y="1172675"/>
            <a:ext cx="4290933" cy="4404388"/>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GB" dirty="0"/>
              <a:t>Insert or Drag &amp; Drop Your Photo</a:t>
            </a:r>
            <a:endParaRPr lang="en-ZA" dirty="0"/>
          </a:p>
        </p:txBody>
      </p:sp>
    </p:spTree>
    <p:extLst>
      <p:ext uri="{BB962C8B-B14F-4D97-AF65-F5344CB8AC3E}">
        <p14:creationId xmlns:p14="http://schemas.microsoft.com/office/powerpoint/2010/main" val="95680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hank You 01">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sp>
        <p:nvSpPr>
          <p:cNvPr id="2" name="Title 1">
            <a:extLst>
              <a:ext uri="{FF2B5EF4-FFF2-40B4-BE49-F238E27FC236}">
                <a16:creationId xmlns:a16="http://schemas.microsoft.com/office/drawing/2014/main" id="{2CE9908F-CF81-43F9-880A-401D0C0FB2ED}"/>
              </a:ext>
            </a:extLst>
          </p:cNvPr>
          <p:cNvSpPr>
            <a:spLocks noGrp="1"/>
          </p:cNvSpPr>
          <p:nvPr>
            <p:ph type="title"/>
          </p:nvPr>
        </p:nvSpPr>
        <p:spPr>
          <a:xfrm>
            <a:off x="6590902" y="3055651"/>
            <a:ext cx="5011410" cy="651448"/>
          </a:xfrm>
          <a:noFill/>
        </p:spPr>
        <p:txBody>
          <a:bodyPr wrap="square" rtlCol="0">
            <a:noAutofit/>
          </a:bodyPr>
          <a:lstStyle>
            <a:lvl1pPr>
              <a:defRPr lang="en-US" sz="6000" b="1" i="0" cap="none" baseline="0">
                <a:solidFill>
                  <a:schemeClr val="accent1"/>
                </a:solidFill>
                <a:latin typeface="Arial Black" panose="020B0A04020102020204" pitchFamily="34" charset="0"/>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13444675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Slide_02">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3" name="Picture Placeholder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anchor="ctr"/>
          <a:lstStyle>
            <a:lvl1pPr marL="0" indent="0" algn="ctr">
              <a:buNone/>
              <a:defRPr/>
            </a:lvl1pPr>
          </a:lstStyle>
          <a:p>
            <a:r>
              <a:rPr lang="en-US"/>
              <a:t>Click icon to add picture</a:t>
            </a:r>
            <a:endParaRPr lang="en-IN" dirty="0"/>
          </a:p>
        </p:txBody>
      </p:sp>
      <p:pic>
        <p:nvPicPr>
          <p:cNvPr id="9" name="Picture 8">
            <a:extLst>
              <a:ext uri="{FF2B5EF4-FFF2-40B4-BE49-F238E27FC236}">
                <a16:creationId xmlns:a16="http://schemas.microsoft.com/office/drawing/2014/main" id="{4FE28ACC-E44C-4381-B768-0310810E78D2}"/>
              </a:ext>
            </a:extLst>
          </p:cNvPr>
          <p:cNvPicPr>
            <a:picLocks noChangeAspect="1"/>
          </p:cNvPicPr>
          <p:nvPr userDrawn="1"/>
        </p:nvPicPr>
        <p:blipFill>
          <a:blip r:embed="rId2"/>
          <a:stretch>
            <a:fillRect/>
          </a:stretch>
        </p:blipFill>
        <p:spPr>
          <a:xfrm>
            <a:off x="10015850" y="515462"/>
            <a:ext cx="1745251" cy="426165"/>
          </a:xfrm>
          <a:prstGeom prst="rect">
            <a:avLst/>
          </a:prstGeom>
        </p:spPr>
      </p:pic>
      <p:sp>
        <p:nvSpPr>
          <p:cNvPr id="18" name="Title 1">
            <a:extLst>
              <a:ext uri="{FF2B5EF4-FFF2-40B4-BE49-F238E27FC236}">
                <a16:creationId xmlns:a16="http://schemas.microsoft.com/office/drawing/2014/main" id="{525B5135-F466-4A63-A42C-3BB2BAA7D24D}"/>
              </a:ext>
            </a:extLst>
          </p:cNvPr>
          <p:cNvSpPr>
            <a:spLocks noGrp="1"/>
          </p:cNvSpPr>
          <p:nvPr>
            <p:ph type="title"/>
          </p:nvPr>
        </p:nvSpPr>
        <p:spPr>
          <a:xfrm>
            <a:off x="6488958" y="2914404"/>
            <a:ext cx="5011410" cy="921807"/>
          </a:xfrm>
          <a:noFill/>
        </p:spPr>
        <p:txBody>
          <a:bodyPr wrap="square" rtlCol="0">
            <a:noAutofit/>
          </a:bodyPr>
          <a:lstStyle>
            <a:lvl1pPr>
              <a:defRPr lang="en-US" sz="6000" b="1" i="0" cap="none" baseline="0" dirty="0">
                <a:solidFill>
                  <a:schemeClr val="bg1"/>
                </a:solidFill>
                <a:latin typeface="Arial Black" panose="020B0A04020102020204" pitchFamily="34" charset="0"/>
                <a:ea typeface="+mn-ea"/>
                <a:cs typeface="+mn-cs"/>
              </a:defRPr>
            </a:lvl1pPr>
          </a:lstStyle>
          <a:p>
            <a:pPr marL="0" lvl="0"/>
            <a:r>
              <a:rPr lang="en-US" dirty="0"/>
              <a:t>Click to edit Master title style</a:t>
            </a:r>
          </a:p>
        </p:txBody>
      </p:sp>
    </p:spTree>
    <p:extLst>
      <p:ext uri="{BB962C8B-B14F-4D97-AF65-F5344CB8AC3E}">
        <p14:creationId xmlns:p14="http://schemas.microsoft.com/office/powerpoint/2010/main" val="1074127122"/>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7251C0-75A0-A149-80B5-EE17E820CE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A0E7A5-61DF-2547-8662-D17AE61951C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D77573-3505-8C4F-AC25-3A5387002592}"/>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8E4A877F-F0BB-AE40-AFE2-2A3A934916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BC4D8-F448-5C48-947A-5E2AEDE5FB90}"/>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2892742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DBA4B7-B8F6-3A40-B83C-C3473A0B8B4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BBAC0A7-0117-6A47-AD79-1DB5A8735AE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D714D488-1158-E547-B69D-ECA3EA4AD2CC}"/>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452A8BEF-81CB-FD44-85FF-FCEF0926E8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07D6D5-337E-7D43-8D6D-FFA15D44F99B}"/>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7740954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3B58F6-AB4C-4044-8482-91E4175CE78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3867233-A4AD-9F4E-98A9-75A03B9EA57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B91D5B-6A3D-6844-8FD0-5380C37B2E1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C934A9-797A-4748-9A71-02ADE1E9087D}"/>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6" name="Footer Placeholder 5">
            <a:extLst>
              <a:ext uri="{FF2B5EF4-FFF2-40B4-BE49-F238E27FC236}">
                <a16:creationId xmlns:a16="http://schemas.microsoft.com/office/drawing/2014/main" id="{B119EE10-14F6-0344-AF88-EE909E72D51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3951A2-4942-F74A-BC4C-A1A3B66C20AB}"/>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767666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0A83C-30FD-1A4C-8DFB-CDD833389C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2512BD5-8A24-3D44-8050-0235579654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82A44C6-7347-F44C-9625-6F0A5A5D381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2DDA4D1-8ABC-5242-8CE8-068F319403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D4EC9DBF-1769-0947-9E52-3EFE6F05BBBD}"/>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A9974CC-2D36-4341-B0B8-2C4636679F3C}"/>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8" name="Footer Placeholder 7">
            <a:extLst>
              <a:ext uri="{FF2B5EF4-FFF2-40B4-BE49-F238E27FC236}">
                <a16:creationId xmlns:a16="http://schemas.microsoft.com/office/drawing/2014/main" id="{CC56EC4B-F7E2-2840-92F9-36904E6F3EF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990F806-85C7-9D4A-8018-444533F7AC8C}"/>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210898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B30D1E-962E-4843-B6EC-D5E092191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7D29A9C-11A8-B345-9502-5760014D2987}"/>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4" name="Footer Placeholder 3">
            <a:extLst>
              <a:ext uri="{FF2B5EF4-FFF2-40B4-BE49-F238E27FC236}">
                <a16:creationId xmlns:a16="http://schemas.microsoft.com/office/drawing/2014/main" id="{D877D3CA-6C96-6043-86C4-2110108D638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13D054C-03D4-5F41-A576-D3A0BF68FAC0}"/>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989741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AB3C27-A3A3-FA44-A6E6-5B82D5C6195D}"/>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3" name="Footer Placeholder 2">
            <a:extLst>
              <a:ext uri="{FF2B5EF4-FFF2-40B4-BE49-F238E27FC236}">
                <a16:creationId xmlns:a16="http://schemas.microsoft.com/office/drawing/2014/main" id="{87432806-7239-7144-84F3-3998EC96537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180300-5859-A04D-9A56-93E8B060E340}"/>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32797434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CB4983-F3A1-CB4D-B9D0-05AFD221C19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A2E94E-BF89-024C-9A5B-67A5AE2CF1B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403C1B-5A23-F04F-B8F6-4065B691B8A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3E32036-9C8C-B745-9F9B-BFB98CD1AA8E}"/>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6" name="Footer Placeholder 5">
            <a:extLst>
              <a:ext uri="{FF2B5EF4-FFF2-40B4-BE49-F238E27FC236}">
                <a16:creationId xmlns:a16="http://schemas.microsoft.com/office/drawing/2014/main" id="{332D69C4-F270-C548-9C50-8110ADA6B0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D44445-0179-C046-B636-D47E6DB34E06}"/>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809330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F86821-8AE4-7F44-AB0D-1C568AAF13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9DABA07-3FE7-2740-8C19-56E72DABAB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9B6201-DE34-0E48-9A15-F3EF00AAFBE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AE40AFC-9E78-4041-B922-12C7C5DEAC66}"/>
              </a:ext>
            </a:extLst>
          </p:cNvPr>
          <p:cNvSpPr>
            <a:spLocks noGrp="1"/>
          </p:cNvSpPr>
          <p:nvPr>
            <p:ph type="dt" sz="half" idx="10"/>
          </p:nvPr>
        </p:nvSpPr>
        <p:spPr/>
        <p:txBody>
          <a:bodyPr/>
          <a:lstStyle/>
          <a:p>
            <a:fld id="{B7BA3C8C-F77C-C546-913A-06037888DFEB}" type="datetimeFigureOut">
              <a:rPr lang="en-US" smtClean="0"/>
              <a:t>4/6/2019</a:t>
            </a:fld>
            <a:endParaRPr lang="en-US"/>
          </a:p>
        </p:txBody>
      </p:sp>
      <p:sp>
        <p:nvSpPr>
          <p:cNvPr id="6" name="Footer Placeholder 5">
            <a:extLst>
              <a:ext uri="{FF2B5EF4-FFF2-40B4-BE49-F238E27FC236}">
                <a16:creationId xmlns:a16="http://schemas.microsoft.com/office/drawing/2014/main" id="{1E6CC224-1B57-EB46-8A9F-0C3293DE908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0A0424D-AEFD-E64E-AC5A-D0E81358798A}"/>
              </a:ext>
            </a:extLst>
          </p:cNvPr>
          <p:cNvSpPr>
            <a:spLocks noGrp="1"/>
          </p:cNvSpPr>
          <p:nvPr>
            <p:ph type="sldNum" sz="quarter" idx="12"/>
          </p:nvPr>
        </p:nvSpPr>
        <p:spPr/>
        <p:txBody>
          <a:bodyPr/>
          <a:lstStyle/>
          <a:p>
            <a:fld id="{7CF8E330-FD47-3B48-A329-2EF91409BB53}" type="slidenum">
              <a:rPr lang="en-US" smtClean="0"/>
              <a:t>‹#›</a:t>
            </a:fld>
            <a:endParaRPr lang="en-US"/>
          </a:p>
        </p:txBody>
      </p:sp>
    </p:spTree>
    <p:extLst>
      <p:ext uri="{BB962C8B-B14F-4D97-AF65-F5344CB8AC3E}">
        <p14:creationId xmlns:p14="http://schemas.microsoft.com/office/powerpoint/2010/main" val="15200101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A84A65F-3574-B647-B631-FCACC53EA80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A560601-6433-7742-B0FC-38A8FA8441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E26124A-8B00-0E49-8BF4-114BBE928CA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BA3C8C-F77C-C546-913A-06037888DFEB}" type="datetimeFigureOut">
              <a:rPr lang="en-US" smtClean="0"/>
              <a:t>4/6/2019</a:t>
            </a:fld>
            <a:endParaRPr lang="en-US"/>
          </a:p>
        </p:txBody>
      </p:sp>
      <p:sp>
        <p:nvSpPr>
          <p:cNvPr id="5" name="Footer Placeholder 4">
            <a:extLst>
              <a:ext uri="{FF2B5EF4-FFF2-40B4-BE49-F238E27FC236}">
                <a16:creationId xmlns:a16="http://schemas.microsoft.com/office/drawing/2014/main" id="{594070DB-F3CA-284F-991E-C5766139166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04F457D-EE99-C444-B491-80C0A755943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F8E330-FD47-3B48-A329-2EF91409BB53}" type="slidenum">
              <a:rPr lang="en-US" smtClean="0"/>
              <a:t>‹#›</a:t>
            </a:fld>
            <a:endParaRPr lang="en-US"/>
          </a:p>
        </p:txBody>
      </p:sp>
    </p:spTree>
    <p:extLst>
      <p:ext uri="{BB962C8B-B14F-4D97-AF65-F5344CB8AC3E}">
        <p14:creationId xmlns:p14="http://schemas.microsoft.com/office/powerpoint/2010/main" val="5758601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7.jp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8.jp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1.jp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3.jpg"/><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3.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29.JPG"/><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1.jpg"/><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16.xml"/></Relationships>
</file>

<file path=ppt/slides/_rels/slide3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5.xml"/><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p:txBody>
          <a:bodyPr>
            <a:noAutofit/>
          </a:bodyPr>
          <a:lstStyle/>
          <a:p>
            <a:r>
              <a:rPr lang="en-ZA" sz="4800" cap="none" dirty="0">
                <a:latin typeface="Arial Black" panose="020B0A04020102020204" pitchFamily="34" charset="0"/>
              </a:rPr>
              <a:t>Parking Garage Restoration</a:t>
            </a:r>
          </a:p>
        </p:txBody>
      </p:sp>
      <p:pic>
        <p:nvPicPr>
          <p:cNvPr id="6" name="Picture Placeholder 5">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a:blip r:embed="rId2"/>
          <a:stretch>
            <a:fillRect/>
          </a:stretch>
        </p:blipFill>
        <p:spPr>
          <a:xfrm>
            <a:off x="1142512" y="997856"/>
            <a:ext cx="5039333" cy="4862286"/>
          </a:xfrm>
        </p:spPr>
      </p:pic>
      <p:sp>
        <p:nvSpPr>
          <p:cNvPr id="7" name="Oval 6" descr="Logo Backdrop">
            <a:extLst>
              <a:ext uri="{FF2B5EF4-FFF2-40B4-BE49-F238E27FC236}">
                <a16:creationId xmlns:a16="http://schemas.microsoft.com/office/drawing/2014/main" id="{DAE98AA7-EEC8-4349-B75F-8C7B0A80C3F3}"/>
              </a:ext>
            </a:extLst>
          </p:cNvPr>
          <p:cNvSpPr/>
          <p:nvPr/>
        </p:nvSpPr>
        <p:spPr>
          <a:xfrm>
            <a:off x="331094" y="2213600"/>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8" name="Picture 7">
            <a:extLst>
              <a:ext uri="{FF2B5EF4-FFF2-40B4-BE49-F238E27FC236}">
                <a16:creationId xmlns:a16="http://schemas.microsoft.com/office/drawing/2014/main" id="{22DBFF0F-E136-4EB5-B08B-C268FE59C751}"/>
              </a:ext>
            </a:extLst>
          </p:cNvPr>
          <p:cNvPicPr>
            <a:picLocks noChangeAspect="1"/>
          </p:cNvPicPr>
          <p:nvPr/>
        </p:nvPicPr>
        <p:blipFill>
          <a:blip r:embed="rId3"/>
          <a:stretch>
            <a:fillRect/>
          </a:stretch>
        </p:blipFill>
        <p:spPr>
          <a:xfrm>
            <a:off x="664342" y="3218010"/>
            <a:ext cx="1728108" cy="421979"/>
          </a:xfrm>
          <a:prstGeom prst="rect">
            <a:avLst/>
          </a:prstGeom>
        </p:spPr>
      </p:pic>
    </p:spTree>
    <p:extLst>
      <p:ext uri="{BB962C8B-B14F-4D97-AF65-F5344CB8AC3E}">
        <p14:creationId xmlns:p14="http://schemas.microsoft.com/office/powerpoint/2010/main" val="34442599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normAutofit fontScale="90000"/>
          </a:bodyPr>
          <a:lstStyle/>
          <a:p>
            <a:r>
              <a:rPr lang="en-ZA" cap="none" dirty="0">
                <a:latin typeface="Arial Black" panose="020B0A04020102020204" pitchFamily="34" charset="0"/>
              </a:rPr>
              <a:t>5 Crucial Warning Signs for Parking Structure Maintenance</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dirty="0">
                <a:latin typeface="Arial" panose="020B0604020202020204" pitchFamily="34" charset="0"/>
              </a:rPr>
              <a:t>What Parts of the Garage to Inspect &amp; What to Look For</a:t>
            </a:r>
            <a:endParaRPr lang="en-GB" b="0" cap="none" noProof="1">
              <a:latin typeface="Arial" panose="020B0604020202020204" pitchFamily="34" charset="0"/>
            </a:endParaRPr>
          </a:p>
        </p:txBody>
      </p:sp>
      <p:pic>
        <p:nvPicPr>
          <p:cNvPr id="9" name="Picture Placeholder 8">
            <a:extLst>
              <a:ext uri="{FF2B5EF4-FFF2-40B4-BE49-F238E27FC236}">
                <a16:creationId xmlns:a16="http://schemas.microsoft.com/office/drawing/2014/main" id="{42799937-A44F-4FB1-A231-F54C02388DB3}"/>
              </a:ext>
            </a:extLst>
          </p:cNvPr>
          <p:cNvPicPr>
            <a:picLocks noGrp="1"/>
          </p:cNvPicPr>
          <p:nvPr>
            <p:ph type="pic" sz="quarter" idx="12"/>
          </p:nvPr>
        </p:nvPicPr>
        <p:blipFill>
          <a:blip r:embed="rId2"/>
          <a:stretch>
            <a:fillRect/>
          </a:stretch>
        </p:blipFill>
        <p:spPr>
          <a:xfrm>
            <a:off x="7031223" y="1170432"/>
            <a:ext cx="4290933" cy="4407408"/>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1492290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Water Leakage</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dirty="0">
                <a:latin typeface="Arial" panose="020B0604020202020204" pitchFamily="34" charset="0"/>
              </a:rPr>
              <a:t>Exposed metals rusting, rust stains along walls, and efflorescence.</a:t>
            </a:r>
            <a:endParaRPr lang="en-GB" b="0" cap="none" noProof="1">
              <a:latin typeface="Arial" panose="020B0604020202020204" pitchFamily="34" charset="0"/>
            </a:endParaRP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7031223" y="1765769"/>
            <a:ext cx="4290933" cy="3218199"/>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306542747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Rust</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12</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7993814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Stains</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13</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241605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Efflorescence</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14</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06096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Ponding Water</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dirty="0">
                <a:latin typeface="Arial" panose="020B0604020202020204" pitchFamily="34" charset="0"/>
              </a:rPr>
              <a:t>Standing water and clogged drains.</a:t>
            </a:r>
            <a:endParaRPr lang="en-GB" b="0" cap="none" noProof="1">
              <a:latin typeface="Arial" panose="020B0604020202020204" pitchFamily="34" charset="0"/>
            </a:endParaRP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7031223" y="1765769"/>
            <a:ext cx="4290933" cy="3218199"/>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132625687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Ponding</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16</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105000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Clogged </a:t>
            </a:r>
            <a:br>
              <a:rPr lang="en-IN" sz="4800" cap="none" dirty="0">
                <a:latin typeface="Arial Black" panose="020B0A04020102020204" pitchFamily="34" charset="0"/>
              </a:rPr>
            </a:br>
            <a:r>
              <a:rPr lang="en-IN" sz="4800" cap="none" dirty="0">
                <a:latin typeface="Arial Black" panose="020B0A04020102020204" pitchFamily="34" charset="0"/>
              </a:rPr>
              <a:t>Drains</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17</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8938337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Expansion &amp; Control Joint Failure</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noProof="1">
                <a:latin typeface="Arial" panose="020B0604020202020204" pitchFamily="34" charset="0"/>
              </a:rPr>
              <a:t>Catch it while it’s minor.</a:t>
            </a: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7031223" y="1765769"/>
            <a:ext cx="4290933" cy="3218199"/>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2466675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Expansion </a:t>
            </a:r>
            <a:br>
              <a:rPr lang="en-IN" sz="4800" cap="none" dirty="0">
                <a:latin typeface="Arial Black" panose="020B0A04020102020204" pitchFamily="34" charset="0"/>
              </a:rPr>
            </a:br>
            <a:r>
              <a:rPr lang="en-IN" sz="4800" cap="none" dirty="0">
                <a:latin typeface="Arial Black" panose="020B0A04020102020204" pitchFamily="34" charset="0"/>
              </a:rPr>
              <a:t>Joints</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19</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2905101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Placeholder 31">
            <a:extLst>
              <a:ext uri="{FF2B5EF4-FFF2-40B4-BE49-F238E27FC236}">
                <a16:creationId xmlns:a16="http://schemas.microsoft.com/office/drawing/2014/main" id="{BBB096B6-0847-4F89-83D8-A1DADF7112F6}"/>
              </a:ext>
            </a:extLst>
          </p:cNvPr>
          <p:cNvPicPr>
            <a:picLocks noGrp="1"/>
          </p:cNvPicPr>
          <p:nvPr>
            <p:ph type="pic" sz="quarter" idx="56"/>
          </p:nvPr>
        </p:nvPicPr>
        <p:blipFill>
          <a:blip r:embed="rId2"/>
          <a:stretch>
            <a:fillRect/>
          </a:stretch>
        </p:blipFill>
        <p:spPr>
          <a:xfrm>
            <a:off x="4652618" y="4023015"/>
            <a:ext cx="1216152" cy="1216800"/>
          </a:xfrm>
        </p:spPr>
      </p:pic>
      <p:pic>
        <p:nvPicPr>
          <p:cNvPr id="30" name="Picture Placeholder 29">
            <a:extLst>
              <a:ext uri="{FF2B5EF4-FFF2-40B4-BE49-F238E27FC236}">
                <a16:creationId xmlns:a16="http://schemas.microsoft.com/office/drawing/2014/main" id="{3FA97161-1437-4446-8F3D-9F9A8F4AA454}"/>
              </a:ext>
            </a:extLst>
          </p:cNvPr>
          <p:cNvPicPr>
            <a:picLocks noGrp="1"/>
          </p:cNvPicPr>
          <p:nvPr>
            <p:ph type="pic" sz="quarter" idx="55"/>
          </p:nvPr>
        </p:nvPicPr>
        <p:blipFill>
          <a:blip r:embed="rId3"/>
          <a:stretch>
            <a:fillRect/>
          </a:stretch>
        </p:blipFill>
        <p:spPr>
          <a:xfrm>
            <a:off x="493145" y="4020615"/>
            <a:ext cx="1216152" cy="1219200"/>
          </a:xfrm>
        </p:spPr>
      </p:pic>
      <p:pic>
        <p:nvPicPr>
          <p:cNvPr id="28" name="Picture Placeholder 27">
            <a:extLst>
              <a:ext uri="{FF2B5EF4-FFF2-40B4-BE49-F238E27FC236}">
                <a16:creationId xmlns:a16="http://schemas.microsoft.com/office/drawing/2014/main" id="{A0FEAE46-9AE4-4548-A546-E3A75A1EE344}"/>
              </a:ext>
            </a:extLst>
          </p:cNvPr>
          <p:cNvPicPr>
            <a:picLocks noGrp="1"/>
          </p:cNvPicPr>
          <p:nvPr>
            <p:ph type="pic" sz="quarter" idx="43"/>
          </p:nvPr>
        </p:nvPicPr>
        <p:blipFill>
          <a:blip r:embed="rId4"/>
          <a:stretch>
            <a:fillRect/>
          </a:stretch>
        </p:blipFill>
        <p:spPr>
          <a:xfrm>
            <a:off x="8812415" y="2256300"/>
            <a:ext cx="1216152" cy="1219200"/>
          </a:xfrm>
        </p:spPr>
      </p:pic>
      <p:pic>
        <p:nvPicPr>
          <p:cNvPr id="26" name="Picture Placeholder 25">
            <a:extLst>
              <a:ext uri="{FF2B5EF4-FFF2-40B4-BE49-F238E27FC236}">
                <a16:creationId xmlns:a16="http://schemas.microsoft.com/office/drawing/2014/main" id="{A83B3A1A-1842-4B27-A578-D179E6A77E14}"/>
              </a:ext>
            </a:extLst>
          </p:cNvPr>
          <p:cNvPicPr>
            <a:picLocks noGrp="1" noChangeAspect="1"/>
          </p:cNvPicPr>
          <p:nvPr>
            <p:ph type="pic" sz="quarter" idx="42"/>
          </p:nvPr>
        </p:nvPicPr>
        <p:blipFill>
          <a:blip r:embed="rId5"/>
          <a:stretch>
            <a:fillRect/>
          </a:stretch>
        </p:blipFill>
        <p:spPr>
          <a:xfrm>
            <a:off x="4652618" y="2256300"/>
            <a:ext cx="1216800" cy="1216800"/>
          </a:xfrm>
        </p:spPr>
      </p:pic>
      <p:pic>
        <p:nvPicPr>
          <p:cNvPr id="24" name="Picture Placeholder 23">
            <a:extLst>
              <a:ext uri="{FF2B5EF4-FFF2-40B4-BE49-F238E27FC236}">
                <a16:creationId xmlns:a16="http://schemas.microsoft.com/office/drawing/2014/main" id="{FC371A7F-EE65-4195-86A1-8ECED0B4207A}"/>
              </a:ext>
            </a:extLst>
          </p:cNvPr>
          <p:cNvPicPr>
            <a:picLocks noGrp="1" noChangeAspect="1"/>
          </p:cNvPicPr>
          <p:nvPr>
            <p:ph type="pic" sz="quarter" idx="41"/>
          </p:nvPr>
        </p:nvPicPr>
        <p:blipFill>
          <a:blip r:embed="rId6"/>
          <a:stretch>
            <a:fillRect/>
          </a:stretch>
        </p:blipFill>
        <p:spPr>
          <a:xfrm>
            <a:off x="492821" y="2256300"/>
            <a:ext cx="1216800" cy="1216800"/>
          </a:xfrm>
        </p:spPr>
      </p:pic>
      <p:sp>
        <p:nvSpPr>
          <p:cNvPr id="6" name="Text Placeholder 5">
            <a:extLst>
              <a:ext uri="{FF2B5EF4-FFF2-40B4-BE49-F238E27FC236}">
                <a16:creationId xmlns:a16="http://schemas.microsoft.com/office/drawing/2014/main" id="{CA4E43DC-79BE-45E7-A216-2671BD944C67}"/>
              </a:ext>
            </a:extLst>
          </p:cNvPr>
          <p:cNvSpPr>
            <a:spLocks noGrp="1"/>
          </p:cNvSpPr>
          <p:nvPr>
            <p:ph type="body" sz="quarter" idx="17"/>
          </p:nvPr>
        </p:nvSpPr>
        <p:spPr/>
        <p:txBody>
          <a:bodyPr>
            <a:normAutofit fontScale="92500" lnSpcReduction="10000"/>
          </a:bodyPr>
          <a:lstStyle/>
          <a:p>
            <a:r>
              <a:rPr lang="en-ZA" sz="2800" b="1" dirty="0">
                <a:latin typeface="Arial Black" panose="020B0A04020102020204" pitchFamily="34" charset="0"/>
              </a:rPr>
              <a:t>Ed Carter</a:t>
            </a:r>
          </a:p>
        </p:txBody>
      </p:sp>
      <p:sp>
        <p:nvSpPr>
          <p:cNvPr id="7" name="Text Placeholder 6">
            <a:extLst>
              <a:ext uri="{FF2B5EF4-FFF2-40B4-BE49-F238E27FC236}">
                <a16:creationId xmlns:a16="http://schemas.microsoft.com/office/drawing/2014/main" id="{D4BFA3CF-DB91-465B-9E17-6332187729B0}"/>
              </a:ext>
            </a:extLst>
          </p:cNvPr>
          <p:cNvSpPr>
            <a:spLocks noGrp="1"/>
          </p:cNvSpPr>
          <p:nvPr>
            <p:ph type="body" sz="quarter" idx="18"/>
          </p:nvPr>
        </p:nvSpPr>
        <p:spPr/>
        <p:txBody>
          <a:bodyPr>
            <a:normAutofit fontScale="85000" lnSpcReduction="20000"/>
          </a:bodyPr>
          <a:lstStyle/>
          <a:p>
            <a:r>
              <a:rPr lang="en-ZA" dirty="0"/>
              <a:t>Dallas Branch Manager</a:t>
            </a:r>
          </a:p>
        </p:txBody>
      </p:sp>
      <p:sp>
        <p:nvSpPr>
          <p:cNvPr id="9" name="Text Placeholder 8">
            <a:extLst>
              <a:ext uri="{FF2B5EF4-FFF2-40B4-BE49-F238E27FC236}">
                <a16:creationId xmlns:a16="http://schemas.microsoft.com/office/drawing/2014/main" id="{52501EAB-3443-481B-9C04-A7B933F36285}"/>
              </a:ext>
            </a:extLst>
          </p:cNvPr>
          <p:cNvSpPr>
            <a:spLocks noGrp="1"/>
          </p:cNvSpPr>
          <p:nvPr>
            <p:ph type="body" sz="quarter" idx="49"/>
          </p:nvPr>
        </p:nvSpPr>
        <p:spPr/>
        <p:txBody>
          <a:bodyPr>
            <a:normAutofit fontScale="92500" lnSpcReduction="10000"/>
          </a:bodyPr>
          <a:lstStyle/>
          <a:p>
            <a:r>
              <a:rPr lang="en-ZA" sz="2800" b="1" dirty="0">
                <a:latin typeface="Arial Black" panose="020B0A04020102020204" pitchFamily="34" charset="0"/>
              </a:rPr>
              <a:t>Krista </a:t>
            </a:r>
            <a:r>
              <a:rPr lang="en-ZA" sz="2800" b="1" dirty="0" err="1">
                <a:latin typeface="Arial Black" panose="020B0A04020102020204" pitchFamily="34" charset="0"/>
              </a:rPr>
              <a:t>Gnatt</a:t>
            </a:r>
            <a:endParaRPr lang="en-ZA" sz="2800" b="1" dirty="0">
              <a:latin typeface="Arial Black" panose="020B0A04020102020204" pitchFamily="34" charset="0"/>
            </a:endParaRPr>
          </a:p>
        </p:txBody>
      </p:sp>
      <p:sp>
        <p:nvSpPr>
          <p:cNvPr id="10" name="Text Placeholder 9">
            <a:extLst>
              <a:ext uri="{FF2B5EF4-FFF2-40B4-BE49-F238E27FC236}">
                <a16:creationId xmlns:a16="http://schemas.microsoft.com/office/drawing/2014/main" id="{12184F99-4DD3-4944-ABFC-1BAC53C2B447}"/>
              </a:ext>
            </a:extLst>
          </p:cNvPr>
          <p:cNvSpPr>
            <a:spLocks noGrp="1"/>
          </p:cNvSpPr>
          <p:nvPr>
            <p:ph type="body" sz="quarter" idx="50"/>
          </p:nvPr>
        </p:nvSpPr>
        <p:spPr/>
        <p:txBody>
          <a:bodyPr>
            <a:normAutofit fontScale="85000" lnSpcReduction="20000"/>
          </a:bodyPr>
          <a:lstStyle/>
          <a:p>
            <a:r>
              <a:rPr lang="en-ZA" dirty="0"/>
              <a:t>Sr. National Account Asset Manager</a:t>
            </a:r>
          </a:p>
        </p:txBody>
      </p:sp>
      <p:sp>
        <p:nvSpPr>
          <p:cNvPr id="12" name="Text Placeholder 11">
            <a:extLst>
              <a:ext uri="{FF2B5EF4-FFF2-40B4-BE49-F238E27FC236}">
                <a16:creationId xmlns:a16="http://schemas.microsoft.com/office/drawing/2014/main" id="{E7EDDEA1-898C-4B9E-891D-BE99BDBE1059}"/>
              </a:ext>
            </a:extLst>
          </p:cNvPr>
          <p:cNvSpPr>
            <a:spLocks noGrp="1"/>
          </p:cNvSpPr>
          <p:nvPr>
            <p:ph type="body" sz="quarter" idx="51"/>
          </p:nvPr>
        </p:nvSpPr>
        <p:spPr/>
        <p:txBody>
          <a:bodyPr>
            <a:normAutofit fontScale="77500" lnSpcReduction="20000"/>
          </a:bodyPr>
          <a:lstStyle/>
          <a:p>
            <a:r>
              <a:rPr lang="en-ZA" sz="2800" b="1" dirty="0">
                <a:latin typeface="Arial Black" panose="020B0A04020102020204" pitchFamily="34" charset="0"/>
              </a:rPr>
              <a:t>Bob </a:t>
            </a:r>
            <a:r>
              <a:rPr lang="en-ZA" sz="2800" b="1" dirty="0" err="1">
                <a:latin typeface="Arial Black" panose="020B0A04020102020204" pitchFamily="34" charset="0"/>
              </a:rPr>
              <a:t>Scheelar</a:t>
            </a:r>
            <a:endParaRPr lang="en-ZA" sz="2800" b="1" dirty="0">
              <a:latin typeface="Arial Black" panose="020B0A04020102020204" pitchFamily="34" charset="0"/>
            </a:endParaRPr>
          </a:p>
        </p:txBody>
      </p:sp>
      <p:sp>
        <p:nvSpPr>
          <p:cNvPr id="13" name="Text Placeholder 12">
            <a:extLst>
              <a:ext uri="{FF2B5EF4-FFF2-40B4-BE49-F238E27FC236}">
                <a16:creationId xmlns:a16="http://schemas.microsoft.com/office/drawing/2014/main" id="{0960DE56-ADD5-4F3F-BFE6-076D46045B33}"/>
              </a:ext>
            </a:extLst>
          </p:cNvPr>
          <p:cNvSpPr>
            <a:spLocks noGrp="1"/>
          </p:cNvSpPr>
          <p:nvPr>
            <p:ph type="body" sz="quarter" idx="52"/>
          </p:nvPr>
        </p:nvSpPr>
        <p:spPr/>
        <p:txBody>
          <a:bodyPr>
            <a:normAutofit fontScale="85000" lnSpcReduction="20000"/>
          </a:bodyPr>
          <a:lstStyle/>
          <a:p>
            <a:r>
              <a:rPr lang="en-ZA" dirty="0"/>
              <a:t>Department Manager</a:t>
            </a:r>
          </a:p>
        </p:txBody>
      </p:sp>
      <p:sp>
        <p:nvSpPr>
          <p:cNvPr id="15" name="Text Placeholder 14">
            <a:extLst>
              <a:ext uri="{FF2B5EF4-FFF2-40B4-BE49-F238E27FC236}">
                <a16:creationId xmlns:a16="http://schemas.microsoft.com/office/drawing/2014/main" id="{1A277DA6-6AF7-4645-85B6-E2DD818E96E1}"/>
              </a:ext>
            </a:extLst>
          </p:cNvPr>
          <p:cNvSpPr>
            <a:spLocks noGrp="1"/>
          </p:cNvSpPr>
          <p:nvPr>
            <p:ph type="body" sz="quarter" idx="53"/>
          </p:nvPr>
        </p:nvSpPr>
        <p:spPr/>
        <p:txBody>
          <a:bodyPr>
            <a:normAutofit fontScale="92500" lnSpcReduction="10000"/>
          </a:bodyPr>
          <a:lstStyle/>
          <a:p>
            <a:r>
              <a:rPr lang="en-ZA" sz="2800" b="1" dirty="0">
                <a:latin typeface="Arial Black" panose="020B0A04020102020204" pitchFamily="34" charset="0"/>
              </a:rPr>
              <a:t>Bryce Duncan</a:t>
            </a:r>
          </a:p>
        </p:txBody>
      </p:sp>
      <p:sp>
        <p:nvSpPr>
          <p:cNvPr id="16" name="Text Placeholder 15">
            <a:extLst>
              <a:ext uri="{FF2B5EF4-FFF2-40B4-BE49-F238E27FC236}">
                <a16:creationId xmlns:a16="http://schemas.microsoft.com/office/drawing/2014/main" id="{8F93D0B3-1EBC-4A31-B6D5-EB3DA64B9FBF}"/>
              </a:ext>
            </a:extLst>
          </p:cNvPr>
          <p:cNvSpPr>
            <a:spLocks noGrp="1"/>
          </p:cNvSpPr>
          <p:nvPr>
            <p:ph type="body" sz="quarter" idx="54"/>
          </p:nvPr>
        </p:nvSpPr>
        <p:spPr/>
        <p:txBody>
          <a:bodyPr/>
          <a:lstStyle/>
          <a:p>
            <a:r>
              <a:rPr lang="en-ZA" dirty="0"/>
              <a:t>Project Manager</a:t>
            </a:r>
          </a:p>
        </p:txBody>
      </p:sp>
      <p:sp>
        <p:nvSpPr>
          <p:cNvPr id="18" name="Text Placeholder 17">
            <a:extLst>
              <a:ext uri="{FF2B5EF4-FFF2-40B4-BE49-F238E27FC236}">
                <a16:creationId xmlns:a16="http://schemas.microsoft.com/office/drawing/2014/main" id="{29A93B4B-935D-4D19-8CC5-5D8CC08FD022}"/>
              </a:ext>
            </a:extLst>
          </p:cNvPr>
          <p:cNvSpPr>
            <a:spLocks noGrp="1"/>
          </p:cNvSpPr>
          <p:nvPr>
            <p:ph type="body" sz="quarter" idx="58"/>
          </p:nvPr>
        </p:nvSpPr>
        <p:spPr/>
        <p:txBody>
          <a:bodyPr>
            <a:normAutofit fontScale="77500" lnSpcReduction="20000"/>
          </a:bodyPr>
          <a:lstStyle/>
          <a:p>
            <a:r>
              <a:rPr lang="en-ZA" sz="2800" b="1" dirty="0">
                <a:latin typeface="Arial Black" panose="020B0A04020102020204" pitchFamily="34" charset="0"/>
              </a:rPr>
              <a:t>Teddy Williams</a:t>
            </a:r>
          </a:p>
        </p:txBody>
      </p:sp>
      <p:sp>
        <p:nvSpPr>
          <p:cNvPr id="19" name="Text Placeholder 18">
            <a:extLst>
              <a:ext uri="{FF2B5EF4-FFF2-40B4-BE49-F238E27FC236}">
                <a16:creationId xmlns:a16="http://schemas.microsoft.com/office/drawing/2014/main" id="{0F949A24-E239-4AB3-A3FC-EDFF83BDE9CA}"/>
              </a:ext>
            </a:extLst>
          </p:cNvPr>
          <p:cNvSpPr>
            <a:spLocks noGrp="1"/>
          </p:cNvSpPr>
          <p:nvPr>
            <p:ph type="body" sz="quarter" idx="59"/>
          </p:nvPr>
        </p:nvSpPr>
        <p:spPr/>
        <p:txBody>
          <a:bodyPr>
            <a:normAutofit fontScale="85000" lnSpcReduction="20000"/>
          </a:bodyPr>
          <a:lstStyle/>
          <a:p>
            <a:r>
              <a:rPr lang="en-ZA" dirty="0"/>
              <a:t>National Accounts Asset Manager</a:t>
            </a:r>
          </a:p>
        </p:txBody>
      </p:sp>
      <p:sp>
        <p:nvSpPr>
          <p:cNvPr id="3" name="Title 2">
            <a:extLst>
              <a:ext uri="{FF2B5EF4-FFF2-40B4-BE49-F238E27FC236}">
                <a16:creationId xmlns:a16="http://schemas.microsoft.com/office/drawing/2014/main" id="{96D7CEBE-50B8-4649-B7B3-12F0A067544E}"/>
              </a:ext>
            </a:extLst>
          </p:cNvPr>
          <p:cNvSpPr>
            <a:spLocks noGrp="1"/>
          </p:cNvSpPr>
          <p:nvPr>
            <p:ph type="title"/>
          </p:nvPr>
        </p:nvSpPr>
        <p:spPr/>
        <p:txBody>
          <a:bodyPr/>
          <a:lstStyle/>
          <a:p>
            <a:r>
              <a:rPr lang="en-ZA" dirty="0">
                <a:latin typeface="Arial Black" panose="020B0A04020102020204" pitchFamily="34" charset="0"/>
              </a:rPr>
              <a:t>Meet Our Team</a:t>
            </a:r>
          </a:p>
        </p:txBody>
      </p:sp>
      <p:sp>
        <p:nvSpPr>
          <p:cNvPr id="65" name="Text Placeholder 64">
            <a:extLst>
              <a:ext uri="{FF2B5EF4-FFF2-40B4-BE49-F238E27FC236}">
                <a16:creationId xmlns:a16="http://schemas.microsoft.com/office/drawing/2014/main" id="{DD9C6DBD-D0EB-42DC-8EE9-161834FFE2F0}"/>
              </a:ext>
            </a:extLst>
          </p:cNvPr>
          <p:cNvSpPr>
            <a:spLocks noGrp="1"/>
          </p:cNvSpPr>
          <p:nvPr>
            <p:ph type="body" sz="quarter" idx="13"/>
          </p:nvPr>
        </p:nvSpPr>
        <p:spPr/>
        <p:txBody>
          <a:bodyPr>
            <a:normAutofit fontScale="47500" lnSpcReduction="20000"/>
          </a:bodyPr>
          <a:lstStyle/>
          <a:p>
            <a:endParaRPr lang="en-ZA" dirty="0"/>
          </a:p>
        </p:txBody>
      </p:sp>
      <p:sp>
        <p:nvSpPr>
          <p:cNvPr id="66" name="Slide Number Placeholder 65">
            <a:extLst>
              <a:ext uri="{FF2B5EF4-FFF2-40B4-BE49-F238E27FC236}">
                <a16:creationId xmlns:a16="http://schemas.microsoft.com/office/drawing/2014/main" id="{1AFD4C82-56D2-4CD7-98BF-E92893B7E6E4}"/>
              </a:ext>
            </a:extLst>
          </p:cNvPr>
          <p:cNvSpPr>
            <a:spLocks noGrp="1"/>
          </p:cNvSpPr>
          <p:nvPr>
            <p:ph type="sldNum" sz="quarter" idx="63"/>
          </p:nvPr>
        </p:nvSpPr>
        <p:spPr/>
        <p:txBody>
          <a:bodyPr/>
          <a:lstStyle/>
          <a:p>
            <a:pPr algn="ctr"/>
            <a:fld id="{B67B645E-C5E5-4727-B977-D372A0AA71D9}" type="slidenum">
              <a:rPr lang="en-US" smtClean="0"/>
              <a:pPr algn="ctr"/>
              <a:t>2</a:t>
            </a:fld>
            <a:endParaRPr lang="en-US" dirty="0"/>
          </a:p>
        </p:txBody>
      </p:sp>
    </p:spTree>
    <p:extLst>
      <p:ext uri="{BB962C8B-B14F-4D97-AF65-F5344CB8AC3E}">
        <p14:creationId xmlns:p14="http://schemas.microsoft.com/office/powerpoint/2010/main" val="25895823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Concrete Issues</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noProof="1">
                <a:latin typeface="Arial" panose="020B0604020202020204" pitchFamily="34" charset="0"/>
              </a:rPr>
              <a:t>Delaminated, Spalled, Horizontally Cracked &amp; Vertically Cracked Concrete.</a:t>
            </a: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7031223" y="1765769"/>
            <a:ext cx="4290933" cy="3218199"/>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2756836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Beams</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21</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73734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Columns</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22</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399"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509179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Cracking</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23</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64937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Spalling</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24</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6509143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Exposed Rebar (Reinforcing Steel)</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noProof="1">
                <a:latin typeface="Arial" panose="020B0604020202020204" pitchFamily="34" charset="0"/>
              </a:rPr>
              <a:t>If rebar can be seen, there’s a problem that deserves swift attention.</a:t>
            </a: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7031223" y="1765769"/>
            <a:ext cx="4290933" cy="3218199"/>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33271791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a:xfrm>
            <a:off x="515938" y="2766219"/>
            <a:ext cx="4937211" cy="1325563"/>
          </a:xfrm>
        </p:spPr>
        <p:txBody>
          <a:bodyPr/>
          <a:lstStyle/>
          <a:p>
            <a:r>
              <a:rPr lang="en-IN" sz="4800" cap="none" dirty="0">
                <a:latin typeface="Arial Black" panose="020B0A04020102020204" pitchFamily="34" charset="0"/>
              </a:rPr>
              <a:t>Exposed Steel</a:t>
            </a:r>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26</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9018665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CAA4E-665D-43A4-B900-A849C2DFB92C}"/>
              </a:ext>
            </a:extLst>
          </p:cNvPr>
          <p:cNvSpPr>
            <a:spLocks noGrp="1"/>
          </p:cNvSpPr>
          <p:nvPr>
            <p:ph type="title"/>
          </p:nvPr>
        </p:nvSpPr>
        <p:spPr/>
        <p:txBody>
          <a:bodyPr/>
          <a:lstStyle/>
          <a:p>
            <a:r>
              <a:rPr lang="en-ZA" cap="none" dirty="0">
                <a:latin typeface="Arial Black" panose="020B0A04020102020204" pitchFamily="34" charset="0"/>
              </a:rPr>
              <a:t>Preserve Your Parking Structure</a:t>
            </a:r>
          </a:p>
        </p:txBody>
      </p:sp>
      <p:sp>
        <p:nvSpPr>
          <p:cNvPr id="3" name="Text Placeholder 2">
            <a:extLst>
              <a:ext uri="{FF2B5EF4-FFF2-40B4-BE49-F238E27FC236}">
                <a16:creationId xmlns:a16="http://schemas.microsoft.com/office/drawing/2014/main" id="{4E130815-DBFE-4A9B-9738-40A4F2E21836}"/>
              </a:ext>
            </a:extLst>
          </p:cNvPr>
          <p:cNvSpPr>
            <a:spLocks noGrp="1"/>
          </p:cNvSpPr>
          <p:nvPr>
            <p:ph type="body" idx="1"/>
          </p:nvPr>
        </p:nvSpPr>
        <p:spPr/>
        <p:txBody>
          <a:bodyPr/>
          <a:lstStyle/>
          <a:p>
            <a:r>
              <a:rPr lang="en-GB" b="0" cap="none" dirty="0">
                <a:latin typeface="Arial" panose="020B0604020202020204" pitchFamily="34" charset="0"/>
              </a:rPr>
              <a:t>What Parts of the Garage to Inspect &amp; What to Look For</a:t>
            </a:r>
            <a:endParaRPr lang="en-GB" b="0" cap="none" noProof="1">
              <a:latin typeface="Arial" panose="020B0604020202020204" pitchFamily="34" charset="0"/>
            </a:endParaRPr>
          </a:p>
        </p:txBody>
      </p:sp>
      <p:pic>
        <p:nvPicPr>
          <p:cNvPr id="9" name="Picture Placeholder 8">
            <a:extLst>
              <a:ext uri="{FF2B5EF4-FFF2-40B4-BE49-F238E27FC236}">
                <a16:creationId xmlns:a16="http://schemas.microsoft.com/office/drawing/2014/main" id="{42799937-A44F-4FB1-A231-F54C02388DB3}"/>
              </a:ext>
            </a:extLst>
          </p:cNvPr>
          <p:cNvPicPr>
            <a:picLocks noGrp="1" noChangeAspect="1"/>
          </p:cNvPicPr>
          <p:nvPr>
            <p:ph type="pic" sz="quarter" idx="12"/>
          </p:nvPr>
        </p:nvPicPr>
        <p:blipFill>
          <a:blip r:embed="rId2"/>
          <a:stretch>
            <a:fillRect/>
          </a:stretch>
        </p:blipFill>
        <p:spPr>
          <a:xfrm>
            <a:off x="6779624" y="1187332"/>
            <a:ext cx="4764602" cy="4505193"/>
          </a:xfrm>
        </p:spPr>
      </p:pic>
      <p:sp>
        <p:nvSpPr>
          <p:cNvPr id="6" name="Oval 5" descr="Logo Backgdrop">
            <a:extLst>
              <a:ext uri="{FF2B5EF4-FFF2-40B4-BE49-F238E27FC236}">
                <a16:creationId xmlns:a16="http://schemas.microsoft.com/office/drawing/2014/main" id="{05B0670B-BF1F-4BCF-B83C-74D893BF46CC}"/>
              </a:ext>
            </a:extLst>
          </p:cNvPr>
          <p:cNvSpPr/>
          <p:nvPr/>
        </p:nvSpPr>
        <p:spPr>
          <a:xfrm>
            <a:off x="9618755" y="676469"/>
            <a:ext cx="2430801" cy="2430801"/>
          </a:xfrm>
          <a:prstGeom prst="ellipse">
            <a:avLst/>
          </a:prstGeom>
          <a:gradFill flip="none" rotWithShape="1">
            <a:gsLst>
              <a:gs pos="18000">
                <a:schemeClr val="accent1">
                  <a:lumMod val="5000"/>
                  <a:lumOff val="95000"/>
                </a:schemeClr>
              </a:gs>
              <a:gs pos="100000">
                <a:schemeClr val="accent3">
                  <a:alpha val="71000"/>
                </a:schemeClr>
              </a:gs>
            </a:gsLst>
            <a:path path="circle">
              <a:fillToRect l="100000" b="100000"/>
            </a:path>
            <a:tileRect t="-100000" r="-100000"/>
          </a:gradFill>
          <a:ln>
            <a:noFill/>
          </a:ln>
          <a:effectLst>
            <a:outerShdw blurRad="330200" dist="304800" dir="5400000" algn="t" rotWithShape="0">
              <a:prstClr val="black">
                <a:alpha val="3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dirty="0"/>
          </a:p>
        </p:txBody>
      </p:sp>
      <p:pic>
        <p:nvPicPr>
          <p:cNvPr id="7" name="Picture 6">
            <a:extLst>
              <a:ext uri="{FF2B5EF4-FFF2-40B4-BE49-F238E27FC236}">
                <a16:creationId xmlns:a16="http://schemas.microsoft.com/office/drawing/2014/main" id="{65227EBC-85F6-4D53-9C19-579BACEE751B}"/>
              </a:ext>
            </a:extLst>
          </p:cNvPr>
          <p:cNvPicPr>
            <a:picLocks noChangeAspect="1"/>
          </p:cNvPicPr>
          <p:nvPr/>
        </p:nvPicPr>
        <p:blipFill>
          <a:blip r:embed="rId3"/>
          <a:stretch>
            <a:fillRect/>
          </a:stretch>
        </p:blipFill>
        <p:spPr>
          <a:xfrm>
            <a:off x="10010513" y="1633254"/>
            <a:ext cx="1728108" cy="421979"/>
          </a:xfrm>
          <a:prstGeom prst="rect">
            <a:avLst/>
          </a:prstGeom>
        </p:spPr>
      </p:pic>
    </p:spTree>
    <p:extLst>
      <p:ext uri="{BB962C8B-B14F-4D97-AF65-F5344CB8AC3E}">
        <p14:creationId xmlns:p14="http://schemas.microsoft.com/office/powerpoint/2010/main" val="16416726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3A7EDB62-3E60-F44C-AE34-9495623E004A}"/>
              </a:ext>
            </a:extLst>
          </p:cNvPr>
          <p:cNvPicPr>
            <a:picLocks noGrp="1"/>
          </p:cNvPicPr>
          <p:nvPr>
            <p:ph type="pic" sz="quarter" idx="10"/>
          </p:nvPr>
        </p:nvPicPr>
        <p:blipFill>
          <a:blip r:embed="rId3"/>
          <a:stretch>
            <a:fillRect/>
          </a:stretch>
        </p:blipFill>
        <p:spPr>
          <a:xfrm>
            <a:off x="710812" y="731520"/>
            <a:ext cx="5305661"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6">
            <a:extLst>
              <a:ext uri="{FF2B5EF4-FFF2-40B4-BE49-F238E27FC236}">
                <a16:creationId xmlns:a16="http://schemas.microsoft.com/office/drawing/2014/main" id="{39B0EC6D-03DD-4CEE-9979-34A964DCA45D}"/>
              </a:ext>
            </a:extLst>
          </p:cNvPr>
          <p:cNvSpPr>
            <a:spLocks noGrp="1"/>
          </p:cNvSpPr>
          <p:nvPr>
            <p:ph type="title"/>
          </p:nvPr>
        </p:nvSpPr>
        <p:spPr/>
        <p:txBody>
          <a:bodyPr/>
          <a:lstStyle/>
          <a:p>
            <a:r>
              <a:rPr lang="en-US" dirty="0"/>
              <a:t>Deck Coating Before</a:t>
            </a:r>
          </a:p>
        </p:txBody>
      </p:sp>
    </p:spTree>
    <p:extLst>
      <p:ext uri="{BB962C8B-B14F-4D97-AF65-F5344CB8AC3E}">
        <p14:creationId xmlns:p14="http://schemas.microsoft.com/office/powerpoint/2010/main" val="417173309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9">
            <a:extLst>
              <a:ext uri="{FF2B5EF4-FFF2-40B4-BE49-F238E27FC236}">
                <a16:creationId xmlns:a16="http://schemas.microsoft.com/office/drawing/2014/main" id="{63493B9E-F6F8-4C0F-9706-CA547A8B2B3F}"/>
              </a:ext>
            </a:extLst>
          </p:cNvPr>
          <p:cNvPicPr>
            <a:picLocks noGrp="1"/>
          </p:cNvPicPr>
          <p:nvPr>
            <p:ph type="pic" sz="quarter" idx="10"/>
          </p:nvPr>
        </p:nvPicPr>
        <p:blipFill>
          <a:blip r:embed="rId2"/>
          <a:stretch>
            <a:fillRect/>
          </a:stretch>
        </p:blipFill>
        <p:spPr>
          <a:xfrm>
            <a:off x="710811" y="731520"/>
            <a:ext cx="5303520" cy="53035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itle 5">
            <a:extLst>
              <a:ext uri="{FF2B5EF4-FFF2-40B4-BE49-F238E27FC236}">
                <a16:creationId xmlns:a16="http://schemas.microsoft.com/office/drawing/2014/main" id="{95D612B9-68B9-4C9F-98FE-CEE07DB1F00D}"/>
              </a:ext>
            </a:extLst>
          </p:cNvPr>
          <p:cNvSpPr>
            <a:spLocks noGrp="1"/>
          </p:cNvSpPr>
          <p:nvPr>
            <p:ph type="title"/>
          </p:nvPr>
        </p:nvSpPr>
        <p:spPr/>
        <p:txBody>
          <a:bodyPr/>
          <a:lstStyle/>
          <a:p>
            <a:r>
              <a:rPr lang="en-US" dirty="0"/>
              <a:t>Deck Coating After</a:t>
            </a:r>
          </a:p>
        </p:txBody>
      </p:sp>
    </p:spTree>
    <p:extLst>
      <p:ext uri="{BB962C8B-B14F-4D97-AF65-F5344CB8AC3E}">
        <p14:creationId xmlns:p14="http://schemas.microsoft.com/office/powerpoint/2010/main" val="630962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03161DAB-3A3E-48FC-9143-482C63BB1C02}"/>
              </a:ext>
            </a:extLst>
          </p:cNvPr>
          <p:cNvSpPr>
            <a:spLocks noGrp="1"/>
          </p:cNvSpPr>
          <p:nvPr>
            <p:ph idx="13"/>
          </p:nvPr>
        </p:nvSpPr>
        <p:spPr/>
        <p:txBody>
          <a:bodyPr>
            <a:normAutofit fontScale="92500" lnSpcReduction="20000"/>
          </a:bodyPr>
          <a:lstStyle/>
          <a:p>
            <a:r>
              <a:rPr lang="en-ZA" dirty="0"/>
              <a:t>Founded in 1915</a:t>
            </a:r>
          </a:p>
          <a:p>
            <a:r>
              <a:rPr lang="en-ZA" noProof="1"/>
              <a:t>30 branches nationwide</a:t>
            </a:r>
          </a:p>
          <a:p>
            <a:r>
              <a:rPr lang="en-ZA" noProof="1"/>
              <a:t>Family owned and operated</a:t>
            </a:r>
          </a:p>
          <a:p>
            <a:r>
              <a:rPr lang="en-ZA" noProof="1"/>
              <a:t>Invested in client satisfaction</a:t>
            </a:r>
          </a:p>
          <a:p>
            <a:r>
              <a:rPr lang="en-ZA" noProof="1"/>
              <a:t>Clients are partners</a:t>
            </a:r>
          </a:p>
        </p:txBody>
      </p:sp>
      <p:pic>
        <p:nvPicPr>
          <p:cNvPr id="12" name="Picture Placeholder 11">
            <a:extLst>
              <a:ext uri="{FF2B5EF4-FFF2-40B4-BE49-F238E27FC236}">
                <a16:creationId xmlns:a16="http://schemas.microsoft.com/office/drawing/2014/main" id="{3E7237D6-2D71-4A63-9CB5-8ADCB63FC726}"/>
              </a:ext>
            </a:extLst>
          </p:cNvPr>
          <p:cNvPicPr>
            <a:picLocks noGrp="1"/>
          </p:cNvPicPr>
          <p:nvPr>
            <p:ph type="pic" sz="quarter" idx="10"/>
          </p:nvPr>
        </p:nvPicPr>
        <p:blipFill>
          <a:blip r:embed="rId2"/>
          <a:stretch>
            <a:fillRect/>
          </a:stretch>
        </p:blipFill>
        <p:spPr>
          <a:xfrm>
            <a:off x="4876801" y="233395"/>
            <a:ext cx="3475177" cy="3474720"/>
          </a:xfrm>
        </p:spPr>
      </p:pic>
      <p:sp>
        <p:nvSpPr>
          <p:cNvPr id="3" name="Title 2">
            <a:extLst>
              <a:ext uri="{FF2B5EF4-FFF2-40B4-BE49-F238E27FC236}">
                <a16:creationId xmlns:a16="http://schemas.microsoft.com/office/drawing/2014/main" id="{7A663105-4B92-4F24-9DF6-58BB116E29FA}"/>
              </a:ext>
            </a:extLst>
          </p:cNvPr>
          <p:cNvSpPr>
            <a:spLocks noGrp="1"/>
          </p:cNvSpPr>
          <p:nvPr>
            <p:ph type="ctrTitle"/>
          </p:nvPr>
        </p:nvSpPr>
        <p:spPr bwMode="gray">
          <a:xfrm>
            <a:off x="7859469" y="2774487"/>
            <a:ext cx="3863221" cy="720000"/>
          </a:xfrm>
        </p:spPr>
        <p:txBody>
          <a:bodyPr/>
          <a:lstStyle/>
          <a:p>
            <a:r>
              <a:rPr lang="en-ZA" dirty="0"/>
              <a:t>About Us</a:t>
            </a:r>
          </a:p>
        </p:txBody>
      </p:sp>
      <p:sp>
        <p:nvSpPr>
          <p:cNvPr id="4" name="Subtitle 3">
            <a:extLst>
              <a:ext uri="{FF2B5EF4-FFF2-40B4-BE49-F238E27FC236}">
                <a16:creationId xmlns:a16="http://schemas.microsoft.com/office/drawing/2014/main" id="{8E41F722-BA6E-4DCA-864E-876ECDFB5336}"/>
              </a:ext>
            </a:extLst>
          </p:cNvPr>
          <p:cNvSpPr>
            <a:spLocks noGrp="1"/>
          </p:cNvSpPr>
          <p:nvPr>
            <p:ph type="subTitle" idx="1"/>
          </p:nvPr>
        </p:nvSpPr>
        <p:spPr bwMode="gray">
          <a:xfrm>
            <a:off x="7635241" y="3708115"/>
            <a:ext cx="4087450" cy="1415429"/>
          </a:xfrm>
        </p:spPr>
        <p:txBody>
          <a:bodyPr>
            <a:normAutofit fontScale="92500" lnSpcReduction="20000"/>
          </a:bodyPr>
          <a:lstStyle/>
          <a:p>
            <a:r>
              <a:rPr lang="en-ZA" dirty="0">
                <a:latin typeface="Arial" panose="020B0604020202020204" pitchFamily="34" charset="0"/>
              </a:rPr>
              <a:t>Western is the nation’s largest specialty contractor in concrete, masonry, waterproofing, and facades restoration.</a:t>
            </a:r>
            <a:endParaRPr lang="en-ZA" noProof="1">
              <a:latin typeface="Arial" panose="020B0604020202020204" pitchFamily="34" charset="0"/>
            </a:endParaRPr>
          </a:p>
        </p:txBody>
      </p:sp>
    </p:spTree>
    <p:extLst>
      <p:ext uri="{BB962C8B-B14F-4D97-AF65-F5344CB8AC3E}">
        <p14:creationId xmlns:p14="http://schemas.microsoft.com/office/powerpoint/2010/main" val="6077059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ZA" sz="3600" cap="none" dirty="0">
                <a:latin typeface="Arial Black" panose="020B0A04020102020204" pitchFamily="34" charset="0"/>
              </a:rPr>
              <a:t>Parking Structure Restoration Services</a:t>
            </a:r>
            <a:endParaRPr lang="en-IN" sz="3600" cap="none"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151027" cy="4351338"/>
          </a:xfrm>
        </p:spPr>
        <p:txBody>
          <a:bodyPr/>
          <a:lstStyle/>
          <a:p>
            <a:r>
              <a:rPr lang="en-IN" sz="1800" dirty="0">
                <a:latin typeface="Arial" panose="020B0604020202020204" pitchFamily="34" charset="0"/>
              </a:rPr>
              <a:t>Concrete Repair / Replacement</a:t>
            </a:r>
          </a:p>
          <a:p>
            <a:r>
              <a:rPr lang="en-IN" sz="1800" dirty="0">
                <a:latin typeface="Arial" panose="020B0604020202020204" pitchFamily="34" charset="0"/>
              </a:rPr>
              <a:t>Structural Repairs</a:t>
            </a:r>
          </a:p>
          <a:p>
            <a:r>
              <a:rPr lang="en-IN" sz="1800" dirty="0">
                <a:latin typeface="Arial" panose="020B0604020202020204" pitchFamily="34" charset="0"/>
              </a:rPr>
              <a:t>Expansion Joint Install / Replacement</a:t>
            </a:r>
          </a:p>
          <a:p>
            <a:r>
              <a:rPr lang="en-IN" sz="1800" dirty="0">
                <a:latin typeface="Arial" panose="020B0604020202020204" pitchFamily="34" charset="0"/>
              </a:rPr>
              <a:t>Clear Sealer Application</a:t>
            </a:r>
          </a:p>
          <a:p>
            <a:r>
              <a:rPr lang="en-IN" sz="1800" dirty="0">
                <a:latin typeface="Arial" panose="020B0604020202020204" pitchFamily="34" charset="0"/>
              </a:rPr>
              <a:t>Deck Coating Installation</a:t>
            </a:r>
          </a:p>
          <a:p>
            <a:r>
              <a:rPr lang="en-IN" sz="1800" dirty="0">
                <a:latin typeface="Arial" panose="020B0604020202020204" pitchFamily="34" charset="0"/>
              </a:rPr>
              <a:t>Post Tension Repair</a:t>
            </a:r>
          </a:p>
          <a:p>
            <a:r>
              <a:rPr lang="en-IN" sz="1800" dirty="0">
                <a:latin typeface="Arial" panose="020B0604020202020204" pitchFamily="34" charset="0"/>
              </a:rPr>
              <a:t>Epoxy Injections</a:t>
            </a:r>
          </a:p>
          <a:p>
            <a:r>
              <a:rPr lang="en-IN" sz="1800" dirty="0">
                <a:latin typeface="Arial" panose="020B0604020202020204" pitchFamily="34" charset="0"/>
              </a:rPr>
              <a:t>Chemical Grout Injections</a:t>
            </a:r>
          </a:p>
          <a:p>
            <a:r>
              <a:rPr lang="en-IN" sz="1800" dirty="0">
                <a:latin typeface="Arial" panose="020B0604020202020204" pitchFamily="34" charset="0"/>
              </a:rPr>
              <a:t>And Much More!</a:t>
            </a:r>
          </a:p>
          <a:p>
            <a:pPr marL="0" indent="0">
              <a:buNone/>
            </a:pPr>
            <a:endParaRPr lang="en-IN"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30</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1143000"/>
            <a:ext cx="4884848" cy="4297680"/>
          </a:xfrm>
        </p:spPr>
      </p:pic>
    </p:spTree>
    <p:extLst>
      <p:ext uri="{BB962C8B-B14F-4D97-AF65-F5344CB8AC3E}">
        <p14:creationId xmlns:p14="http://schemas.microsoft.com/office/powerpoint/2010/main" val="171086056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ZA" sz="3600" cap="none" dirty="0">
                <a:latin typeface="Arial Black" panose="020B0A04020102020204" pitchFamily="34" charset="0"/>
              </a:rPr>
              <a:t>Template Title</a:t>
            </a:r>
            <a:endParaRPr lang="en-IN" sz="3600" cap="none"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151027" cy="4351338"/>
          </a:xfrm>
        </p:spPr>
        <p:txBody>
          <a:bodyPr/>
          <a:lstStyle/>
          <a:p>
            <a:pPr marL="0" indent="0">
              <a:buNone/>
            </a:pPr>
            <a:r>
              <a:rPr lang="en-IN" sz="1800" dirty="0">
                <a:latin typeface="Arial" panose="020B0604020202020204" pitchFamily="34" charset="0"/>
              </a:rPr>
              <a:t>Type your content here. Type your content here. Type your content here. Type your content here. Type your content here. Type your content here. Type your content here. Type your content here.</a:t>
            </a:r>
          </a:p>
          <a:p>
            <a:pPr marL="0" indent="0">
              <a:buNone/>
            </a:pPr>
            <a:endParaRPr lang="en-IN" sz="1800" dirty="0">
              <a:latin typeface="Arial" panose="020B0604020202020204" pitchFamily="34" charset="0"/>
            </a:endParaRPr>
          </a:p>
          <a:p>
            <a:pPr marL="0" indent="0">
              <a:buNone/>
            </a:pPr>
            <a:r>
              <a:rPr lang="en-IN" sz="1800" dirty="0">
                <a:latin typeface="Arial" panose="020B0604020202020204" pitchFamily="34" charset="0"/>
              </a:rPr>
              <a:t>Type your content here. Type your content here. Type your content here. Type your content here.</a:t>
            </a:r>
          </a:p>
          <a:p>
            <a:pPr marL="0" indent="0">
              <a:buNone/>
            </a:pPr>
            <a:endParaRPr lang="en-IN" sz="1800" dirty="0">
              <a:latin typeface="Arial" panose="020B0604020202020204" pitchFamily="34" charset="0"/>
            </a:endParaRPr>
          </a:p>
          <a:p>
            <a:pPr marL="0" indent="0">
              <a:buNone/>
            </a:pPr>
            <a:endParaRPr lang="en-IN"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31</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685800"/>
            <a:ext cx="6400800" cy="54864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81968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D5F34C1-576F-4BF7-8C9C-D507F213AE68}"/>
              </a:ext>
            </a:extLst>
          </p:cNvPr>
          <p:cNvSpPr>
            <a:spLocks noGrp="1"/>
          </p:cNvSpPr>
          <p:nvPr>
            <p:ph type="body" sz="quarter" idx="17"/>
          </p:nvPr>
        </p:nvSpPr>
        <p:spPr/>
        <p:txBody>
          <a:bodyPr/>
          <a:lstStyle/>
          <a:p>
            <a:r>
              <a:rPr lang="en-ZA" dirty="0">
                <a:latin typeface="Arial" panose="020B0604020202020204" pitchFamily="34" charset="0"/>
              </a:rPr>
              <a:t>Masonry</a:t>
            </a:r>
          </a:p>
        </p:txBody>
      </p:sp>
      <p:pic>
        <p:nvPicPr>
          <p:cNvPr id="29" name="Picture Placeholder 28">
            <a:extLst>
              <a:ext uri="{FF2B5EF4-FFF2-40B4-BE49-F238E27FC236}">
                <a16:creationId xmlns:a16="http://schemas.microsoft.com/office/drawing/2014/main" id="{344FCB42-636B-4918-8866-D50ACA206D8C}"/>
              </a:ext>
            </a:extLst>
          </p:cNvPr>
          <p:cNvPicPr>
            <a:picLocks noGrp="1" noChangeAspect="1"/>
          </p:cNvPicPr>
          <p:nvPr>
            <p:ph type="pic" sz="quarter" idx="47"/>
          </p:nvPr>
        </p:nvPicPr>
        <p:blipFill>
          <a:blip r:embed="rId2"/>
          <a:stretch>
            <a:fillRect/>
          </a:stretch>
        </p:blipFill>
        <p:spPr>
          <a:xfrm>
            <a:off x="3062252" y="2880652"/>
            <a:ext cx="621792" cy="621792"/>
          </a:xfrm>
        </p:spPr>
      </p:pic>
      <p:sp>
        <p:nvSpPr>
          <p:cNvPr id="8" name="Text Placeholder 7">
            <a:extLst>
              <a:ext uri="{FF2B5EF4-FFF2-40B4-BE49-F238E27FC236}">
                <a16:creationId xmlns:a16="http://schemas.microsoft.com/office/drawing/2014/main" id="{8CB0B4A0-79F2-4CB5-BBB6-FEEBD8465250}"/>
              </a:ext>
            </a:extLst>
          </p:cNvPr>
          <p:cNvSpPr>
            <a:spLocks noGrp="1"/>
          </p:cNvSpPr>
          <p:nvPr>
            <p:ph type="body" sz="quarter" idx="33"/>
          </p:nvPr>
        </p:nvSpPr>
        <p:spPr/>
        <p:txBody>
          <a:bodyPr/>
          <a:lstStyle/>
          <a:p>
            <a:r>
              <a:rPr lang="en-ZA" dirty="0">
                <a:latin typeface="Arial" panose="020B0604020202020204" pitchFamily="34" charset="0"/>
              </a:rPr>
              <a:t>Concrete</a:t>
            </a:r>
          </a:p>
        </p:txBody>
      </p:sp>
      <p:pic>
        <p:nvPicPr>
          <p:cNvPr id="31" name="Picture Placeholder 30">
            <a:extLst>
              <a:ext uri="{FF2B5EF4-FFF2-40B4-BE49-F238E27FC236}">
                <a16:creationId xmlns:a16="http://schemas.microsoft.com/office/drawing/2014/main" id="{A1AA205C-54CC-4A28-9B43-520D5A97DD74}"/>
              </a:ext>
            </a:extLst>
          </p:cNvPr>
          <p:cNvPicPr>
            <a:picLocks noGrp="1" noChangeAspect="1"/>
          </p:cNvPicPr>
          <p:nvPr>
            <p:ph type="pic" sz="quarter" idx="48"/>
          </p:nvPr>
        </p:nvPicPr>
        <p:blipFill>
          <a:blip r:embed="rId3"/>
          <a:stretch>
            <a:fillRect/>
          </a:stretch>
        </p:blipFill>
        <p:spPr>
          <a:xfrm>
            <a:off x="5193111" y="2880652"/>
            <a:ext cx="621792" cy="621792"/>
          </a:xfrm>
        </p:spPr>
      </p:pic>
      <p:sp>
        <p:nvSpPr>
          <p:cNvPr id="10" name="Text Placeholder 9">
            <a:extLst>
              <a:ext uri="{FF2B5EF4-FFF2-40B4-BE49-F238E27FC236}">
                <a16:creationId xmlns:a16="http://schemas.microsoft.com/office/drawing/2014/main" id="{68053976-DF5A-4CE2-94FB-5F70C9064260}"/>
              </a:ext>
            </a:extLst>
          </p:cNvPr>
          <p:cNvSpPr>
            <a:spLocks noGrp="1"/>
          </p:cNvSpPr>
          <p:nvPr>
            <p:ph type="body" sz="quarter" idx="35"/>
          </p:nvPr>
        </p:nvSpPr>
        <p:spPr/>
        <p:txBody>
          <a:bodyPr>
            <a:normAutofit/>
          </a:bodyPr>
          <a:lstStyle/>
          <a:p>
            <a:r>
              <a:rPr lang="en-ZA" dirty="0">
                <a:latin typeface="Arial" panose="020B0604020202020204" pitchFamily="34" charset="0"/>
              </a:rPr>
              <a:t>Waterproofing</a:t>
            </a:r>
          </a:p>
        </p:txBody>
      </p:sp>
      <p:sp>
        <p:nvSpPr>
          <p:cNvPr id="3" name="Title 2">
            <a:extLst>
              <a:ext uri="{FF2B5EF4-FFF2-40B4-BE49-F238E27FC236}">
                <a16:creationId xmlns:a16="http://schemas.microsoft.com/office/drawing/2014/main" id="{87C2AC9A-0FD0-4DA8-99B4-C440A1D15DA4}"/>
              </a:ext>
            </a:extLst>
          </p:cNvPr>
          <p:cNvSpPr>
            <a:spLocks noGrp="1"/>
          </p:cNvSpPr>
          <p:nvPr>
            <p:ph type="ctrTitle"/>
          </p:nvPr>
        </p:nvSpPr>
        <p:spPr bwMode="gray">
          <a:xfrm>
            <a:off x="7865727" y="1098087"/>
            <a:ext cx="3863221" cy="720000"/>
          </a:xfrm>
        </p:spPr>
        <p:txBody>
          <a:bodyPr>
            <a:normAutofit fontScale="90000"/>
          </a:bodyPr>
          <a:lstStyle/>
          <a:p>
            <a:r>
              <a:rPr lang="en-ZA" sz="4400" dirty="0">
                <a:latin typeface="Arial Black" panose="020B0A04020102020204" pitchFamily="34" charset="0"/>
              </a:rPr>
              <a:t>95% of Services Self Performed</a:t>
            </a:r>
          </a:p>
        </p:txBody>
      </p:sp>
      <p:sp>
        <p:nvSpPr>
          <p:cNvPr id="4" name="Subtitle 3">
            <a:extLst>
              <a:ext uri="{FF2B5EF4-FFF2-40B4-BE49-F238E27FC236}">
                <a16:creationId xmlns:a16="http://schemas.microsoft.com/office/drawing/2014/main" id="{F28FED25-4DDC-4D72-A54E-3E227B420317}"/>
              </a:ext>
            </a:extLst>
          </p:cNvPr>
          <p:cNvSpPr>
            <a:spLocks noGrp="1"/>
          </p:cNvSpPr>
          <p:nvPr>
            <p:ph type="subTitle" idx="1"/>
          </p:nvPr>
        </p:nvSpPr>
        <p:spPr bwMode="gray">
          <a:xfrm>
            <a:off x="7865727" y="2087015"/>
            <a:ext cx="3863221" cy="1415429"/>
          </a:xfrm>
        </p:spPr>
        <p:txBody>
          <a:bodyPr>
            <a:normAutofit fontScale="25000" lnSpcReduction="20000"/>
          </a:bodyPr>
          <a:lstStyle/>
          <a:p>
            <a:pPr marL="285750" indent="-285750" algn="l">
              <a:buFont typeface="Arial" panose="020B0604020202020204" pitchFamily="34" charset="0"/>
              <a:buChar char="•"/>
            </a:pPr>
            <a:r>
              <a:rPr lang="en-ZA" sz="8000" dirty="0">
                <a:latin typeface="Arial" panose="020B0604020202020204" pitchFamily="34" charset="0"/>
              </a:rPr>
              <a:t>Masonry/Façade Restoration</a:t>
            </a:r>
          </a:p>
          <a:p>
            <a:pPr marL="285750" indent="-285750" algn="l">
              <a:buFont typeface="Arial" panose="020B0604020202020204" pitchFamily="34" charset="0"/>
              <a:buChar char="•"/>
            </a:pPr>
            <a:r>
              <a:rPr lang="en-ZA" sz="8000" noProof="1">
                <a:latin typeface="Arial" panose="020B0604020202020204" pitchFamily="34" charset="0"/>
              </a:rPr>
              <a:t>Concrete Restoration</a:t>
            </a:r>
          </a:p>
          <a:p>
            <a:pPr marL="285750" indent="-285750" algn="l">
              <a:buFont typeface="Arial" panose="020B0604020202020204" pitchFamily="34" charset="0"/>
              <a:buChar char="•"/>
            </a:pPr>
            <a:r>
              <a:rPr lang="en-ZA" sz="8000" noProof="1">
                <a:latin typeface="Arial" panose="020B0604020202020204" pitchFamily="34" charset="0"/>
              </a:rPr>
              <a:t>Waterproofing</a:t>
            </a:r>
          </a:p>
          <a:p>
            <a:pPr marL="285750" indent="-285750" algn="l">
              <a:buFont typeface="Arial" panose="020B0604020202020204" pitchFamily="34" charset="0"/>
              <a:buChar char="•"/>
            </a:pPr>
            <a:r>
              <a:rPr lang="en-ZA" sz="8000" noProof="1">
                <a:latin typeface="Arial" panose="020B0604020202020204" pitchFamily="34" charset="0"/>
              </a:rPr>
              <a:t>Exterior Coatings</a:t>
            </a:r>
          </a:p>
          <a:p>
            <a:pPr marL="285750" indent="-285750" algn="l">
              <a:buFont typeface="Arial" panose="020B0604020202020204" pitchFamily="34" charset="0"/>
              <a:buChar char="•"/>
            </a:pPr>
            <a:r>
              <a:rPr lang="en-ZA" sz="8000" noProof="1">
                <a:latin typeface="Arial" panose="020B0604020202020204" pitchFamily="34" charset="0"/>
              </a:rPr>
              <a:t>Caulking &amp; Sealants</a:t>
            </a:r>
          </a:p>
          <a:p>
            <a:pPr marL="285750" indent="-285750" algn="l">
              <a:buFont typeface="Arial" panose="020B0604020202020204" pitchFamily="34" charset="0"/>
              <a:buChar char="•"/>
            </a:pPr>
            <a:r>
              <a:rPr lang="en-ZA" sz="8000" noProof="1">
                <a:latin typeface="Arial" panose="020B0604020202020204" pitchFamily="34" charset="0"/>
              </a:rPr>
              <a:t>Deck Coatings</a:t>
            </a:r>
          </a:p>
          <a:p>
            <a:pPr marL="285750" indent="-285750" algn="l">
              <a:buFont typeface="Arial" panose="020B0604020202020204" pitchFamily="34" charset="0"/>
              <a:buChar char="•"/>
            </a:pPr>
            <a:r>
              <a:rPr lang="en-ZA" sz="8000" noProof="1">
                <a:latin typeface="Arial" panose="020B0604020202020204" pitchFamily="34" charset="0"/>
              </a:rPr>
              <a:t>Liquid Roofing</a:t>
            </a:r>
          </a:p>
          <a:p>
            <a:pPr marL="285750" indent="-285750" algn="l">
              <a:buFont typeface="Arial" panose="020B0604020202020204" pitchFamily="34" charset="0"/>
              <a:buChar char="•"/>
            </a:pPr>
            <a:r>
              <a:rPr lang="en-ZA" sz="8000" noProof="1">
                <a:latin typeface="Arial" panose="020B0604020202020204" pitchFamily="34" charset="0"/>
              </a:rPr>
              <a:t>Building Cleaning</a:t>
            </a:r>
          </a:p>
          <a:p>
            <a:pPr marL="285750" indent="-285750" algn="l">
              <a:buFont typeface="Arial" panose="020B0604020202020204" pitchFamily="34" charset="0"/>
              <a:buChar char="•"/>
            </a:pPr>
            <a:r>
              <a:rPr lang="en-ZA" sz="8000" noProof="1">
                <a:latin typeface="Arial" panose="020B0604020202020204" pitchFamily="34" charset="0"/>
              </a:rPr>
              <a:t>Historic Preservation</a:t>
            </a:r>
          </a:p>
          <a:p>
            <a:pPr marL="285750" indent="-285750" algn="l">
              <a:buFont typeface="Arial" panose="020B0604020202020204" pitchFamily="34" charset="0"/>
              <a:buChar char="•"/>
            </a:pPr>
            <a:r>
              <a:rPr lang="en-ZA" sz="8000" noProof="1">
                <a:latin typeface="Arial" panose="020B0604020202020204" pitchFamily="34" charset="0"/>
              </a:rPr>
              <a:t>Plaza Restoration</a:t>
            </a:r>
          </a:p>
        </p:txBody>
      </p:sp>
      <p:pic>
        <p:nvPicPr>
          <p:cNvPr id="14" name="Picture Placeholder 13">
            <a:extLst>
              <a:ext uri="{FF2B5EF4-FFF2-40B4-BE49-F238E27FC236}">
                <a16:creationId xmlns:a16="http://schemas.microsoft.com/office/drawing/2014/main" id="{9D5108F7-B600-D94C-B2C2-0608ED4C481A}"/>
              </a:ext>
            </a:extLst>
          </p:cNvPr>
          <p:cNvPicPr>
            <a:picLocks noGrp="1" noChangeAspect="1"/>
          </p:cNvPicPr>
          <p:nvPr>
            <p:ph type="pic" sz="quarter" idx="45"/>
          </p:nvPr>
        </p:nvPicPr>
        <p:blipFill>
          <a:blip r:embed="rId4"/>
          <a:stretch>
            <a:fillRect/>
          </a:stretch>
        </p:blipFill>
        <p:spPr>
          <a:xfrm>
            <a:off x="931393" y="2880652"/>
            <a:ext cx="621792" cy="621792"/>
          </a:xfrm>
        </p:spPr>
      </p:pic>
    </p:spTree>
    <p:extLst>
      <p:ext uri="{BB962C8B-B14F-4D97-AF65-F5344CB8AC3E}">
        <p14:creationId xmlns:p14="http://schemas.microsoft.com/office/powerpoint/2010/main" val="40767767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3A9A18-93E0-4615-B7AA-B8C8FBB14464}"/>
              </a:ext>
            </a:extLst>
          </p:cNvPr>
          <p:cNvSpPr>
            <a:spLocks noGrp="1"/>
          </p:cNvSpPr>
          <p:nvPr>
            <p:ph type="title"/>
          </p:nvPr>
        </p:nvSpPr>
        <p:spPr/>
        <p:txBody>
          <a:bodyPr/>
          <a:lstStyle/>
          <a:p>
            <a:r>
              <a:rPr lang="en-ZA" sz="3600" cap="none" dirty="0">
                <a:latin typeface="Arial Black" panose="020B0A04020102020204" pitchFamily="34" charset="0"/>
              </a:rPr>
              <a:t>Parking Structure Restoration Services</a:t>
            </a:r>
            <a:endParaRPr lang="en-IN" sz="3600" cap="none" dirty="0">
              <a:latin typeface="Arial Black" panose="020B0A04020102020204" pitchFamily="34" charset="0"/>
            </a:endParaRPr>
          </a:p>
        </p:txBody>
      </p:sp>
      <p:sp>
        <p:nvSpPr>
          <p:cNvPr id="3" name="Content Placeholder 2">
            <a:extLst>
              <a:ext uri="{FF2B5EF4-FFF2-40B4-BE49-F238E27FC236}">
                <a16:creationId xmlns:a16="http://schemas.microsoft.com/office/drawing/2014/main" id="{B91B32C0-5E61-447F-9557-57AF415D6FE9}"/>
              </a:ext>
            </a:extLst>
          </p:cNvPr>
          <p:cNvSpPr>
            <a:spLocks noGrp="1"/>
          </p:cNvSpPr>
          <p:nvPr>
            <p:ph idx="1"/>
          </p:nvPr>
        </p:nvSpPr>
        <p:spPr>
          <a:xfrm>
            <a:off x="538960" y="1825625"/>
            <a:ext cx="4151027" cy="4351338"/>
          </a:xfrm>
        </p:spPr>
        <p:txBody>
          <a:bodyPr/>
          <a:lstStyle/>
          <a:p>
            <a:r>
              <a:rPr lang="en-IN" sz="1800" dirty="0">
                <a:latin typeface="Arial" panose="020B0604020202020204" pitchFamily="34" charset="0"/>
              </a:rPr>
              <a:t>Concrete Repair / Replacement</a:t>
            </a:r>
          </a:p>
          <a:p>
            <a:r>
              <a:rPr lang="en-IN" sz="1800" dirty="0">
                <a:latin typeface="Arial" panose="020B0604020202020204" pitchFamily="34" charset="0"/>
              </a:rPr>
              <a:t>Structural Repairs</a:t>
            </a:r>
          </a:p>
          <a:p>
            <a:r>
              <a:rPr lang="en-IN" sz="1800" dirty="0">
                <a:latin typeface="Arial" panose="020B0604020202020204" pitchFamily="34" charset="0"/>
              </a:rPr>
              <a:t>Expansion Joint Install / Replacement</a:t>
            </a:r>
          </a:p>
          <a:p>
            <a:r>
              <a:rPr lang="en-IN" sz="1800" dirty="0">
                <a:latin typeface="Arial" panose="020B0604020202020204" pitchFamily="34" charset="0"/>
              </a:rPr>
              <a:t>Clear Sealer Application</a:t>
            </a:r>
          </a:p>
          <a:p>
            <a:r>
              <a:rPr lang="en-IN" sz="1800" dirty="0">
                <a:latin typeface="Arial" panose="020B0604020202020204" pitchFamily="34" charset="0"/>
              </a:rPr>
              <a:t>Deck Coating Installation</a:t>
            </a:r>
          </a:p>
          <a:p>
            <a:r>
              <a:rPr lang="en-IN" sz="1800" dirty="0">
                <a:latin typeface="Arial" panose="020B0604020202020204" pitchFamily="34" charset="0"/>
              </a:rPr>
              <a:t>Post Tension Repair</a:t>
            </a:r>
          </a:p>
          <a:p>
            <a:r>
              <a:rPr lang="en-IN" sz="1800" dirty="0">
                <a:latin typeface="Arial" panose="020B0604020202020204" pitchFamily="34" charset="0"/>
              </a:rPr>
              <a:t>Epoxy Injections</a:t>
            </a:r>
          </a:p>
          <a:p>
            <a:r>
              <a:rPr lang="en-IN" sz="1800" dirty="0">
                <a:latin typeface="Arial" panose="020B0604020202020204" pitchFamily="34" charset="0"/>
              </a:rPr>
              <a:t>Chemical Grout Injections</a:t>
            </a:r>
          </a:p>
          <a:p>
            <a:r>
              <a:rPr lang="en-IN" sz="1800" dirty="0">
                <a:latin typeface="Arial" panose="020B0604020202020204" pitchFamily="34" charset="0"/>
              </a:rPr>
              <a:t>And Much More!</a:t>
            </a:r>
          </a:p>
          <a:p>
            <a:pPr marL="0" indent="0">
              <a:buNone/>
            </a:pPr>
            <a:endParaRPr lang="en-IN" sz="1800" dirty="0"/>
          </a:p>
        </p:txBody>
      </p:sp>
      <p:sp>
        <p:nvSpPr>
          <p:cNvPr id="4" name="Slide Number Placeholder 3">
            <a:extLst>
              <a:ext uri="{FF2B5EF4-FFF2-40B4-BE49-F238E27FC236}">
                <a16:creationId xmlns:a16="http://schemas.microsoft.com/office/drawing/2014/main" id="{0BDDBFEE-BC50-46CF-AB8F-D145B99B57A6}"/>
              </a:ext>
            </a:extLst>
          </p:cNvPr>
          <p:cNvSpPr>
            <a:spLocks noGrp="1"/>
          </p:cNvSpPr>
          <p:nvPr>
            <p:ph type="sldNum" sz="quarter" idx="12"/>
          </p:nvPr>
        </p:nvSpPr>
        <p:spPr/>
        <p:txBody>
          <a:bodyPr/>
          <a:lstStyle/>
          <a:p>
            <a:fld id="{9EC71654-96A5-4280-94F3-931C61A9F92C}" type="slidenum">
              <a:rPr lang="en-IN" smtClean="0"/>
              <a:pPr/>
              <a:t>5</a:t>
            </a:fld>
            <a:endParaRPr lang="en-IN" dirty="0"/>
          </a:p>
        </p:txBody>
      </p:sp>
      <p:pic>
        <p:nvPicPr>
          <p:cNvPr id="7" name="Picture Placeholder 6">
            <a:extLst>
              <a:ext uri="{FF2B5EF4-FFF2-40B4-BE49-F238E27FC236}">
                <a16:creationId xmlns:a16="http://schemas.microsoft.com/office/drawing/2014/main" id="{29305ED8-D39E-4A20-A7CB-7EC58B3E325D}"/>
              </a:ext>
            </a:extLst>
          </p:cNvPr>
          <p:cNvPicPr>
            <a:picLocks noGrp="1"/>
          </p:cNvPicPr>
          <p:nvPr>
            <p:ph type="pic" sz="quarter" idx="13"/>
          </p:nvPr>
        </p:nvPicPr>
        <p:blipFill>
          <a:blip r:embed="rId3"/>
          <a:stretch>
            <a:fillRect/>
          </a:stretch>
        </p:blipFill>
        <p:spPr>
          <a:xfrm>
            <a:off x="5486400" y="1143000"/>
            <a:ext cx="4884848" cy="4297680"/>
          </a:xfrm>
        </p:spPr>
      </p:pic>
    </p:spTree>
    <p:extLst>
      <p:ext uri="{BB962C8B-B14F-4D97-AF65-F5344CB8AC3E}">
        <p14:creationId xmlns:p14="http://schemas.microsoft.com/office/powerpoint/2010/main" val="2862863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v29"/>
          <p:cNvPicPr>
            <a:picLocks noChangeAspect="1" noChangeArrowheads="1"/>
          </p:cNvPicPr>
          <p:nvPr/>
        </p:nvPicPr>
        <p:blipFill rotWithShape="1">
          <a:blip r:embed="rId2" cstate="print"/>
          <a:srcRect t="12412" b="12588"/>
          <a:stretch/>
        </p:blipFill>
        <p:spPr bwMode="auto">
          <a:xfrm>
            <a:off x="20" y="10"/>
            <a:ext cx="12191980" cy="6857990"/>
          </a:xfrm>
          <a:prstGeom prst="rect">
            <a:avLst/>
          </a:prstGeom>
          <a:noFill/>
        </p:spPr>
      </p:pic>
      <p:sp>
        <p:nvSpPr>
          <p:cNvPr id="3" name="Rectangle 2">
            <a:extLst>
              <a:ext uri="{FF2B5EF4-FFF2-40B4-BE49-F238E27FC236}">
                <a16:creationId xmlns:a16="http://schemas.microsoft.com/office/drawing/2014/main" id="{EC77F01F-B404-4172-A0E1-760CD8DC95E2}"/>
              </a:ext>
            </a:extLst>
          </p:cNvPr>
          <p:cNvSpPr/>
          <p:nvPr/>
        </p:nvSpPr>
        <p:spPr>
          <a:xfrm>
            <a:off x="0" y="6239437"/>
            <a:ext cx="12192000" cy="618565"/>
          </a:xfrm>
          <a:prstGeom prst="rect">
            <a:avLst/>
          </a:prstGeom>
          <a:solidFill>
            <a:srgbClr val="000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94C"/>
              </a:solidFill>
            </a:endParaRPr>
          </a:p>
        </p:txBody>
      </p:sp>
      <p:pic>
        <p:nvPicPr>
          <p:cNvPr id="4" name="Picture 3" descr="A close up of a logo&#10;&#10;Description generated with very high confidence">
            <a:extLst>
              <a:ext uri="{FF2B5EF4-FFF2-40B4-BE49-F238E27FC236}">
                <a16:creationId xmlns:a16="http://schemas.microsoft.com/office/drawing/2014/main" id="{5717D5CE-E20D-4BED-8559-8339213789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543" y="6391352"/>
            <a:ext cx="1985160" cy="385745"/>
          </a:xfrm>
          <a:prstGeom prst="rect">
            <a:avLst/>
          </a:prstGeom>
          <a:solidFill>
            <a:srgbClr val="000A1E"/>
          </a:solidFill>
        </p:spPr>
      </p:pic>
    </p:spTree>
    <p:extLst>
      <p:ext uri="{BB962C8B-B14F-4D97-AF65-F5344CB8AC3E}">
        <p14:creationId xmlns:p14="http://schemas.microsoft.com/office/powerpoint/2010/main" val="21458639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u28"/>
          <p:cNvPicPr>
            <a:picLocks noChangeAspect="1" noChangeArrowheads="1"/>
          </p:cNvPicPr>
          <p:nvPr/>
        </p:nvPicPr>
        <p:blipFill>
          <a:blip r:embed="rId2" cstate="print"/>
          <a:srcRect/>
          <a:stretch>
            <a:fillRect/>
          </a:stretch>
        </p:blipFill>
        <p:spPr bwMode="auto">
          <a:xfrm>
            <a:off x="2381956" y="643467"/>
            <a:ext cx="7428088" cy="5571066"/>
          </a:xfrm>
          <a:prstGeom prst="rect">
            <a:avLst/>
          </a:prstGeom>
          <a:noFill/>
        </p:spPr>
      </p:pic>
      <p:sp>
        <p:nvSpPr>
          <p:cNvPr id="3" name="Rectangle 2">
            <a:extLst>
              <a:ext uri="{FF2B5EF4-FFF2-40B4-BE49-F238E27FC236}">
                <a16:creationId xmlns:a16="http://schemas.microsoft.com/office/drawing/2014/main" id="{2C8FC8AE-4510-4A79-9CB4-89A9DEAA69A2}"/>
              </a:ext>
            </a:extLst>
          </p:cNvPr>
          <p:cNvSpPr/>
          <p:nvPr/>
        </p:nvSpPr>
        <p:spPr>
          <a:xfrm>
            <a:off x="0" y="6239437"/>
            <a:ext cx="12192000" cy="618565"/>
          </a:xfrm>
          <a:prstGeom prst="rect">
            <a:avLst/>
          </a:prstGeom>
          <a:solidFill>
            <a:srgbClr val="000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94C"/>
              </a:solidFill>
            </a:endParaRPr>
          </a:p>
        </p:txBody>
      </p:sp>
      <p:pic>
        <p:nvPicPr>
          <p:cNvPr id="4" name="Picture 3" descr="A close up of a logo&#10;&#10;Description generated with very high confidence">
            <a:extLst>
              <a:ext uri="{FF2B5EF4-FFF2-40B4-BE49-F238E27FC236}">
                <a16:creationId xmlns:a16="http://schemas.microsoft.com/office/drawing/2014/main" id="{AAA516A2-2900-446C-9854-F2DF224669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839543" y="6391352"/>
            <a:ext cx="1985160" cy="385745"/>
          </a:xfrm>
          <a:prstGeom prst="rect">
            <a:avLst/>
          </a:prstGeom>
          <a:solidFill>
            <a:srgbClr val="000A1E"/>
          </a:solidFill>
        </p:spPr>
      </p:pic>
    </p:spTree>
    <p:extLst>
      <p:ext uri="{BB962C8B-B14F-4D97-AF65-F5344CB8AC3E}">
        <p14:creationId xmlns:p14="http://schemas.microsoft.com/office/powerpoint/2010/main" val="1555595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2"/>
          <p:cNvSpPr>
            <a:spLocks noGrp="1" noChangeArrowheads="1"/>
          </p:cNvSpPr>
          <p:nvPr>
            <p:ph type="title"/>
          </p:nvPr>
        </p:nvSpPr>
        <p:spPr>
          <a:xfrm>
            <a:off x="838200" y="811161"/>
            <a:ext cx="3335594" cy="5403370"/>
          </a:xfrm>
        </p:spPr>
        <p:txBody>
          <a:bodyPr>
            <a:normAutofit/>
          </a:bodyPr>
          <a:lstStyle/>
          <a:p>
            <a:r>
              <a:rPr lang="en-US" sz="4000" dirty="0">
                <a:solidFill>
                  <a:schemeClr val="tx1"/>
                </a:solidFill>
                <a:latin typeface="Arial Black" panose="020B0A04020102020204" pitchFamily="34" charset="0"/>
              </a:rPr>
              <a:t>Reinforcement</a:t>
            </a:r>
          </a:p>
        </p:txBody>
      </p:sp>
      <p:sp>
        <p:nvSpPr>
          <p:cNvPr id="4" name="Rectangle 3">
            <a:extLst>
              <a:ext uri="{FF2B5EF4-FFF2-40B4-BE49-F238E27FC236}">
                <a16:creationId xmlns:a16="http://schemas.microsoft.com/office/drawing/2014/main" id="{8B08D2DF-A8B0-4707-A3DB-B7B76006F4F6}"/>
              </a:ext>
            </a:extLst>
          </p:cNvPr>
          <p:cNvSpPr/>
          <p:nvPr/>
        </p:nvSpPr>
        <p:spPr>
          <a:xfrm>
            <a:off x="0" y="6239437"/>
            <a:ext cx="12192000" cy="618565"/>
          </a:xfrm>
          <a:prstGeom prst="rect">
            <a:avLst/>
          </a:prstGeom>
          <a:solidFill>
            <a:srgbClr val="000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94C"/>
              </a:solidFill>
            </a:endParaRPr>
          </a:p>
        </p:txBody>
      </p:sp>
      <p:pic>
        <p:nvPicPr>
          <p:cNvPr id="5" name="Picture 4" descr="A close up of a logo&#10;&#10;Description generated with very high confidence">
            <a:extLst>
              <a:ext uri="{FF2B5EF4-FFF2-40B4-BE49-F238E27FC236}">
                <a16:creationId xmlns:a16="http://schemas.microsoft.com/office/drawing/2014/main" id="{01FDE7B1-B803-481E-99F7-22700DFB9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543" y="6391352"/>
            <a:ext cx="1985160" cy="385745"/>
          </a:xfrm>
          <a:prstGeom prst="rect">
            <a:avLst/>
          </a:prstGeom>
          <a:solidFill>
            <a:srgbClr val="000A1E"/>
          </a:solidFill>
        </p:spPr>
      </p:pic>
      <p:graphicFrame>
        <p:nvGraphicFramePr>
          <p:cNvPr id="68615" name="Rectangle 3">
            <a:extLst>
              <a:ext uri="{FF2B5EF4-FFF2-40B4-BE49-F238E27FC236}">
                <a16:creationId xmlns:a16="http://schemas.microsoft.com/office/drawing/2014/main" id="{F36D2AB8-06F6-42FE-9E5E-35F90C8F3286}"/>
              </a:ext>
            </a:extLst>
          </p:cNvPr>
          <p:cNvGraphicFramePr/>
          <p:nvPr>
            <p:extLst/>
          </p:nvPr>
        </p:nvGraphicFramePr>
        <p:xfrm>
          <a:off x="5459413" y="642938"/>
          <a:ext cx="6089650" cy="5572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667769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3" name="Rectangle 2"/>
          <p:cNvSpPr>
            <a:spLocks noGrp="1" noChangeArrowheads="1"/>
          </p:cNvSpPr>
          <p:nvPr>
            <p:ph type="title"/>
          </p:nvPr>
        </p:nvSpPr>
        <p:spPr>
          <a:xfrm>
            <a:off x="838200" y="811161"/>
            <a:ext cx="3335594" cy="5403370"/>
          </a:xfrm>
        </p:spPr>
        <p:txBody>
          <a:bodyPr>
            <a:normAutofit/>
          </a:bodyPr>
          <a:lstStyle/>
          <a:p>
            <a:r>
              <a:rPr lang="en-US" sz="4100" dirty="0">
                <a:solidFill>
                  <a:schemeClr val="tx1"/>
                </a:solidFill>
                <a:latin typeface="Arial Black" panose="020B0A04020102020204" pitchFamily="34" charset="0"/>
              </a:rPr>
              <a:t>Causes of Deterioration</a:t>
            </a:r>
          </a:p>
        </p:txBody>
      </p:sp>
      <p:sp>
        <p:nvSpPr>
          <p:cNvPr id="4" name="Rectangle 3">
            <a:extLst>
              <a:ext uri="{FF2B5EF4-FFF2-40B4-BE49-F238E27FC236}">
                <a16:creationId xmlns:a16="http://schemas.microsoft.com/office/drawing/2014/main" id="{8B08D2DF-A8B0-4707-A3DB-B7B76006F4F6}"/>
              </a:ext>
            </a:extLst>
          </p:cNvPr>
          <p:cNvSpPr/>
          <p:nvPr/>
        </p:nvSpPr>
        <p:spPr>
          <a:xfrm>
            <a:off x="0" y="6239437"/>
            <a:ext cx="12192000" cy="618565"/>
          </a:xfrm>
          <a:prstGeom prst="rect">
            <a:avLst/>
          </a:prstGeom>
          <a:solidFill>
            <a:srgbClr val="000A1E"/>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0194C"/>
              </a:solidFill>
            </a:endParaRPr>
          </a:p>
        </p:txBody>
      </p:sp>
      <p:pic>
        <p:nvPicPr>
          <p:cNvPr id="5" name="Picture 4" descr="A close up of a logo&#10;&#10;Description generated with very high confidence">
            <a:extLst>
              <a:ext uri="{FF2B5EF4-FFF2-40B4-BE49-F238E27FC236}">
                <a16:creationId xmlns:a16="http://schemas.microsoft.com/office/drawing/2014/main" id="{01FDE7B1-B803-481E-99F7-22700DFB9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39543" y="6391352"/>
            <a:ext cx="1985160" cy="385745"/>
          </a:xfrm>
          <a:prstGeom prst="rect">
            <a:avLst/>
          </a:prstGeom>
          <a:solidFill>
            <a:srgbClr val="000A1E"/>
          </a:solidFill>
        </p:spPr>
      </p:pic>
      <p:graphicFrame>
        <p:nvGraphicFramePr>
          <p:cNvPr id="68615" name="Rectangle 3">
            <a:extLst>
              <a:ext uri="{FF2B5EF4-FFF2-40B4-BE49-F238E27FC236}">
                <a16:creationId xmlns:a16="http://schemas.microsoft.com/office/drawing/2014/main" id="{F36D2AB8-06F6-42FE-9E5E-35F90C8F3286}"/>
              </a:ext>
            </a:extLst>
          </p:cNvPr>
          <p:cNvGraphicFramePr/>
          <p:nvPr>
            <p:extLst/>
          </p:nvPr>
        </p:nvGraphicFramePr>
        <p:xfrm>
          <a:off x="5492493" y="276858"/>
          <a:ext cx="6089650" cy="59625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92559970"/>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44546A"/>
      </a:dk2>
      <a:lt2>
        <a:srgbClr val="E7E6E6"/>
      </a:lt2>
      <a:accent1>
        <a:srgbClr val="0066CC"/>
      </a:accent1>
      <a:accent2>
        <a:srgbClr val="0066CC"/>
      </a:accent2>
      <a:accent3>
        <a:srgbClr val="0066CC"/>
      </a:accent3>
      <a:accent4>
        <a:srgbClr val="0066CC"/>
      </a:accent4>
      <a:accent5>
        <a:srgbClr val="5B9BD5"/>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TotalTime>
  <Words>458</Words>
  <Application>Microsoft Office PowerPoint</Application>
  <PresentationFormat>Widescreen</PresentationFormat>
  <Paragraphs>131</Paragraphs>
  <Slides>31</Slides>
  <Notes>15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31</vt:i4>
      </vt:variant>
    </vt:vector>
  </HeadingPairs>
  <TitlesOfParts>
    <vt:vector size="36" baseType="lpstr">
      <vt:lpstr>Arial</vt:lpstr>
      <vt:lpstr>Arial Black</vt:lpstr>
      <vt:lpstr>Calibri</vt:lpstr>
      <vt:lpstr>Times New Roman</vt:lpstr>
      <vt:lpstr>Office Theme</vt:lpstr>
      <vt:lpstr>Parking Garage Restoration</vt:lpstr>
      <vt:lpstr>Meet Our Team</vt:lpstr>
      <vt:lpstr>About Us</vt:lpstr>
      <vt:lpstr>95% of Services Self Performed</vt:lpstr>
      <vt:lpstr>Parking Structure Restoration Services</vt:lpstr>
      <vt:lpstr>PowerPoint Presentation</vt:lpstr>
      <vt:lpstr>PowerPoint Presentation</vt:lpstr>
      <vt:lpstr>Reinforcement</vt:lpstr>
      <vt:lpstr>Causes of Deterioration</vt:lpstr>
      <vt:lpstr>5 Crucial Warning Signs for Parking Structure Maintenance</vt:lpstr>
      <vt:lpstr>Water Leakage</vt:lpstr>
      <vt:lpstr>Rust</vt:lpstr>
      <vt:lpstr>Stains</vt:lpstr>
      <vt:lpstr>Efflorescence</vt:lpstr>
      <vt:lpstr>Ponding Water</vt:lpstr>
      <vt:lpstr>Ponding</vt:lpstr>
      <vt:lpstr>Clogged  Drains</vt:lpstr>
      <vt:lpstr>Expansion &amp; Control Joint Failure</vt:lpstr>
      <vt:lpstr>Expansion  Joints</vt:lpstr>
      <vt:lpstr>Concrete Issues</vt:lpstr>
      <vt:lpstr>Beams</vt:lpstr>
      <vt:lpstr>Columns</vt:lpstr>
      <vt:lpstr>Cracking</vt:lpstr>
      <vt:lpstr>Spalling</vt:lpstr>
      <vt:lpstr>Exposed Rebar (Reinforcing Steel)</vt:lpstr>
      <vt:lpstr>Exposed Steel</vt:lpstr>
      <vt:lpstr>Preserve Your Parking Structure</vt:lpstr>
      <vt:lpstr>Deck Coating Before</vt:lpstr>
      <vt:lpstr>Deck Coating After</vt:lpstr>
      <vt:lpstr>Parking Structure Restoration Services</vt:lpstr>
      <vt:lpstr>Template Title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Parking Garage Restoration</dc:title>
  <dc:creator>Ned Williams</dc:creator>
  <cp:lastModifiedBy>Teddy Williams</cp:lastModifiedBy>
  <cp:revision>2</cp:revision>
  <dcterms:created xsi:type="dcterms:W3CDTF">2019-01-26T08:00:24Z</dcterms:created>
  <dcterms:modified xsi:type="dcterms:W3CDTF">2019-04-06T18:11:32Z</dcterms:modified>
</cp:coreProperties>
</file>