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321" r:id="rId4"/>
    <p:sldId id="260" r:id="rId5"/>
    <p:sldId id="270" r:id="rId6"/>
    <p:sldId id="271" r:id="rId7"/>
    <p:sldId id="272" r:id="rId8"/>
    <p:sldId id="261" r:id="rId9"/>
    <p:sldId id="273" r:id="rId10"/>
    <p:sldId id="274" r:id="rId11"/>
    <p:sldId id="268" r:id="rId12"/>
    <p:sldId id="275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264" r:id="rId32"/>
    <p:sldId id="296" r:id="rId33"/>
    <p:sldId id="291" r:id="rId34"/>
    <p:sldId id="292" r:id="rId35"/>
    <p:sldId id="293" r:id="rId36"/>
    <p:sldId id="295" r:id="rId37"/>
    <p:sldId id="294" r:id="rId38"/>
    <p:sldId id="297" r:id="rId39"/>
    <p:sldId id="298" r:id="rId40"/>
    <p:sldId id="299" r:id="rId41"/>
    <p:sldId id="300" r:id="rId42"/>
    <p:sldId id="301" r:id="rId43"/>
    <p:sldId id="302" r:id="rId44"/>
    <p:sldId id="265" r:id="rId45"/>
    <p:sldId id="279" r:id="rId46"/>
    <p:sldId id="280" r:id="rId47"/>
    <p:sldId id="281" r:id="rId48"/>
    <p:sldId id="282" r:id="rId49"/>
    <p:sldId id="283" r:id="rId50"/>
    <p:sldId id="266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8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DD14-23EC-4BEF-8CD0-3ED790EEC581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3F181-6187-4AF2-BAC4-5B381FB2B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2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 segmentation can be defined as the division of a market into its select groups, based on a variety of factors such as needs, characteristics and behaviours, so that the application of the marketing mix can b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961"/>
            <a:ext cx="9144000" cy="5055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1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2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1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1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1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1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1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(1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2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2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(2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Slides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 (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d Improper Waterproofing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2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's so hard to share my thoughts publicly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's so hard to share my thoughts publicly.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's so hard to share my thoughts publicly.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's so hard to share my thoughts publicly.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's so hard to share my thoughts publicly.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's so hard to share my thoughts publicly.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 segmentation can be defined as the division of a market into its select groups, based on a variety of factors such as needs, characteristics and behaviours, so that the application of the marketing mix can be 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Slides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et segmentation can be defined as the division of a market into its select groups, based on a variety of factors such as needs, characteristics and behaviours, so that the application of the marketing mix can  (1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 Slides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et segmentation can be defined as the division of a market into its select groups, based on a variety of factors such as needs, characteristics and behaviours, so that the application of the marketing mix can b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0</Words>
  <Application>Microsoft Office PowerPoint</Application>
  <PresentationFormat>On-screen Show (16:9)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Teddy Williams</dc:creator>
  <cp:lastModifiedBy>Teddy Williams</cp:lastModifiedBy>
  <cp:revision>50</cp:revision>
  <dcterms:created xsi:type="dcterms:W3CDTF">2017-06-19T16:24:24Z</dcterms:created>
  <dcterms:modified xsi:type="dcterms:W3CDTF">2017-06-21T15:48:42Z</dcterms:modified>
</cp:coreProperties>
</file>